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477A42-4A42-4953-8E1A-155C2742CB6C}" v="53" dt="2023-07-20T11:03:16.5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1080" y="-40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7B477A42-4A42-4953-8E1A-155C2742CB6C}"/>
    <pc:docChg chg="undo custSel addSld modSld">
      <pc:chgData name="Lydia Lane" userId="6cfbb8fb068cc2f0" providerId="LiveId" clId="{7B477A42-4A42-4953-8E1A-155C2742CB6C}" dt="2023-07-20T11:03:58.049" v="284" actId="692"/>
      <pc:docMkLst>
        <pc:docMk/>
      </pc:docMkLst>
      <pc:sldChg chg="addSp delSp modSp mod">
        <pc:chgData name="Lydia Lane" userId="6cfbb8fb068cc2f0" providerId="LiveId" clId="{7B477A42-4A42-4953-8E1A-155C2742CB6C}" dt="2023-07-20T10:38:17.069" v="172" actId="207"/>
        <pc:sldMkLst>
          <pc:docMk/>
          <pc:sldMk cId="1806815554" sldId="256"/>
        </pc:sldMkLst>
        <pc:spChg chg="add mod">
          <ac:chgData name="Lydia Lane" userId="6cfbb8fb068cc2f0" providerId="LiveId" clId="{7B477A42-4A42-4953-8E1A-155C2742CB6C}" dt="2023-07-20T10:24:32.601" v="98" actId="692"/>
          <ac:spMkLst>
            <pc:docMk/>
            <pc:sldMk cId="1806815554" sldId="256"/>
            <ac:spMk id="3" creationId="{15AC6261-B5AB-80B2-BFD6-55FC6336EC79}"/>
          </ac:spMkLst>
        </pc:spChg>
        <pc:spChg chg="mod">
          <ac:chgData name="Lydia Lane" userId="6cfbb8fb068cc2f0" providerId="LiveId" clId="{7B477A42-4A42-4953-8E1A-155C2742CB6C}" dt="2023-07-20T10:20:46.628" v="78" actId="14100"/>
          <ac:spMkLst>
            <pc:docMk/>
            <pc:sldMk cId="1806815554" sldId="256"/>
            <ac:spMk id="7" creationId="{A699A2E2-121B-92A5-F10F-869BBED5F16B}"/>
          </ac:spMkLst>
        </pc:spChg>
        <pc:spChg chg="mod">
          <ac:chgData name="Lydia Lane" userId="6cfbb8fb068cc2f0" providerId="LiveId" clId="{7B477A42-4A42-4953-8E1A-155C2742CB6C}" dt="2023-07-20T10:21:13.186" v="84" actId="20577"/>
          <ac:spMkLst>
            <pc:docMk/>
            <pc:sldMk cId="1806815554" sldId="256"/>
            <ac:spMk id="8" creationId="{71427613-AAA7-F84E-DD23-843EA47E92E4}"/>
          </ac:spMkLst>
        </pc:spChg>
        <pc:spChg chg="add mod">
          <ac:chgData name="Lydia Lane" userId="6cfbb8fb068cc2f0" providerId="LiveId" clId="{7B477A42-4A42-4953-8E1A-155C2742CB6C}" dt="2023-07-20T10:24:42.867" v="99" actId="207"/>
          <ac:spMkLst>
            <pc:docMk/>
            <pc:sldMk cId="1806815554" sldId="256"/>
            <ac:spMk id="9" creationId="{EE7123FA-DA75-8987-8FB0-CE13181BFF69}"/>
          </ac:spMkLst>
        </pc:spChg>
        <pc:spChg chg="add mod">
          <ac:chgData name="Lydia Lane" userId="6cfbb8fb068cc2f0" providerId="LiveId" clId="{7B477A42-4A42-4953-8E1A-155C2742CB6C}" dt="2023-07-20T10:24:50.517" v="101" actId="207"/>
          <ac:spMkLst>
            <pc:docMk/>
            <pc:sldMk cId="1806815554" sldId="256"/>
            <ac:spMk id="10" creationId="{154D66F5-E6EB-1FA2-65DA-A507F9D457CB}"/>
          </ac:spMkLst>
        </pc:spChg>
        <pc:spChg chg="add mod">
          <ac:chgData name="Lydia Lane" userId="6cfbb8fb068cc2f0" providerId="LiveId" clId="{7B477A42-4A42-4953-8E1A-155C2742CB6C}" dt="2023-07-20T10:24:46.740" v="100" actId="207"/>
          <ac:spMkLst>
            <pc:docMk/>
            <pc:sldMk cId="1806815554" sldId="256"/>
            <ac:spMk id="11" creationId="{D15DDE2E-89A2-A172-B06A-B01D6E04E939}"/>
          </ac:spMkLst>
        </pc:spChg>
        <pc:spChg chg="add del mod">
          <ac:chgData name="Lydia Lane" userId="6cfbb8fb068cc2f0" providerId="LiveId" clId="{7B477A42-4A42-4953-8E1A-155C2742CB6C}" dt="2023-07-20T10:33:57.276" v="121" actId="478"/>
          <ac:spMkLst>
            <pc:docMk/>
            <pc:sldMk cId="1806815554" sldId="256"/>
            <ac:spMk id="13" creationId="{80C887B6-EB0A-3F4D-8F57-67706ADAAE15}"/>
          </ac:spMkLst>
        </pc:spChg>
        <pc:spChg chg="add del mod">
          <ac:chgData name="Lydia Lane" userId="6cfbb8fb068cc2f0" providerId="LiveId" clId="{7B477A42-4A42-4953-8E1A-155C2742CB6C}" dt="2023-07-20T10:33:55.006" v="120" actId="478"/>
          <ac:spMkLst>
            <pc:docMk/>
            <pc:sldMk cId="1806815554" sldId="256"/>
            <ac:spMk id="14" creationId="{465E4C0A-BDF4-3187-AD2A-E11482BFF04D}"/>
          </ac:spMkLst>
        </pc:spChg>
        <pc:spChg chg="add del mod">
          <ac:chgData name="Lydia Lane" userId="6cfbb8fb068cc2f0" providerId="LiveId" clId="{7B477A42-4A42-4953-8E1A-155C2742CB6C}" dt="2023-07-20T10:33:53.022" v="119" actId="478"/>
          <ac:spMkLst>
            <pc:docMk/>
            <pc:sldMk cId="1806815554" sldId="256"/>
            <ac:spMk id="15" creationId="{A34E44AB-36A9-A0A1-A0CE-3EF38F05FFF6}"/>
          </ac:spMkLst>
        </pc:spChg>
        <pc:spChg chg="add mod">
          <ac:chgData name="Lydia Lane" userId="6cfbb8fb068cc2f0" providerId="LiveId" clId="{7B477A42-4A42-4953-8E1A-155C2742CB6C}" dt="2023-07-20T10:21:52.273" v="87"/>
          <ac:spMkLst>
            <pc:docMk/>
            <pc:sldMk cId="1806815554" sldId="256"/>
            <ac:spMk id="16" creationId="{A94F1935-08DB-A137-E358-C2C0FEFBBDED}"/>
          </ac:spMkLst>
        </pc:spChg>
        <pc:spChg chg="add del mod">
          <ac:chgData name="Lydia Lane" userId="6cfbb8fb068cc2f0" providerId="LiveId" clId="{7B477A42-4A42-4953-8E1A-155C2742CB6C}" dt="2023-07-20T10:31:08.873" v="115" actId="478"/>
          <ac:spMkLst>
            <pc:docMk/>
            <pc:sldMk cId="1806815554" sldId="256"/>
            <ac:spMk id="17" creationId="{674D92B9-1739-A451-EDD1-E7F811197798}"/>
          </ac:spMkLst>
        </pc:spChg>
        <pc:spChg chg="add mod">
          <ac:chgData name="Lydia Lane" userId="6cfbb8fb068cc2f0" providerId="LiveId" clId="{7B477A42-4A42-4953-8E1A-155C2742CB6C}" dt="2023-07-20T10:21:52.273" v="87"/>
          <ac:spMkLst>
            <pc:docMk/>
            <pc:sldMk cId="1806815554" sldId="256"/>
            <ac:spMk id="18" creationId="{2B5366E3-80D4-8C1E-EF85-88770BFC885B}"/>
          </ac:spMkLst>
        </pc:spChg>
        <pc:spChg chg="add del mod">
          <ac:chgData name="Lydia Lane" userId="6cfbb8fb068cc2f0" providerId="LiveId" clId="{7B477A42-4A42-4953-8E1A-155C2742CB6C}" dt="2023-07-20T10:35:07.401" v="131" actId="478"/>
          <ac:spMkLst>
            <pc:docMk/>
            <pc:sldMk cId="1806815554" sldId="256"/>
            <ac:spMk id="19" creationId="{48109F18-8938-4C6C-5722-58CE1CB6BDA1}"/>
          </ac:spMkLst>
        </pc:spChg>
        <pc:spChg chg="add del mod">
          <ac:chgData name="Lydia Lane" userId="6cfbb8fb068cc2f0" providerId="LiveId" clId="{7B477A42-4A42-4953-8E1A-155C2742CB6C}" dt="2023-07-20T10:35:08.685" v="132" actId="478"/>
          <ac:spMkLst>
            <pc:docMk/>
            <pc:sldMk cId="1806815554" sldId="256"/>
            <ac:spMk id="20" creationId="{5DFEEEE3-69E0-9F91-16C6-A789E1D0F100}"/>
          </ac:spMkLst>
        </pc:spChg>
        <pc:spChg chg="add mod">
          <ac:chgData name="Lydia Lane" userId="6cfbb8fb068cc2f0" providerId="LiveId" clId="{7B477A42-4A42-4953-8E1A-155C2742CB6C}" dt="2023-07-20T10:25:23.911" v="105" actId="692"/>
          <ac:spMkLst>
            <pc:docMk/>
            <pc:sldMk cId="1806815554" sldId="256"/>
            <ac:spMk id="21" creationId="{B435D4C3-3AB3-1157-B68F-6BAC2245B07D}"/>
          </ac:spMkLst>
        </pc:spChg>
        <pc:spChg chg="add mod">
          <ac:chgData name="Lydia Lane" userId="6cfbb8fb068cc2f0" providerId="LiveId" clId="{7B477A42-4A42-4953-8E1A-155C2742CB6C}" dt="2023-07-20T10:25:23.911" v="105" actId="692"/>
          <ac:spMkLst>
            <pc:docMk/>
            <pc:sldMk cId="1806815554" sldId="256"/>
            <ac:spMk id="22" creationId="{9A2B7251-4F15-4C9B-4CC5-2106A8CDA909}"/>
          </ac:spMkLst>
        </pc:spChg>
        <pc:spChg chg="add del mod">
          <ac:chgData name="Lydia Lane" userId="6cfbb8fb068cc2f0" providerId="LiveId" clId="{7B477A42-4A42-4953-8E1A-155C2742CB6C}" dt="2023-07-20T10:36:42.865" v="153" actId="478"/>
          <ac:spMkLst>
            <pc:docMk/>
            <pc:sldMk cId="1806815554" sldId="256"/>
            <ac:spMk id="23" creationId="{F5E950B4-69EC-EEF3-294A-43FCE1078E9B}"/>
          </ac:spMkLst>
        </pc:spChg>
        <pc:spChg chg="add del mod">
          <ac:chgData name="Lydia Lane" userId="6cfbb8fb068cc2f0" providerId="LiveId" clId="{7B477A42-4A42-4953-8E1A-155C2742CB6C}" dt="2023-07-20T10:36:41.056" v="152" actId="478"/>
          <ac:spMkLst>
            <pc:docMk/>
            <pc:sldMk cId="1806815554" sldId="256"/>
            <ac:spMk id="24" creationId="{E47DEC5C-3256-539F-C648-2EDFCE9DEC85}"/>
          </ac:spMkLst>
        </pc:spChg>
        <pc:spChg chg="add del mod">
          <ac:chgData name="Lydia Lane" userId="6cfbb8fb068cc2f0" providerId="LiveId" clId="{7B477A42-4A42-4953-8E1A-155C2742CB6C}" dt="2023-07-20T10:36:44.274" v="154" actId="478"/>
          <ac:spMkLst>
            <pc:docMk/>
            <pc:sldMk cId="1806815554" sldId="256"/>
            <ac:spMk id="25" creationId="{91898BEA-7178-1253-7E4B-2EF9FA0AC0B5}"/>
          </ac:spMkLst>
        </pc:spChg>
        <pc:spChg chg="add del mod">
          <ac:chgData name="Lydia Lane" userId="6cfbb8fb068cc2f0" providerId="LiveId" clId="{7B477A42-4A42-4953-8E1A-155C2742CB6C}" dt="2023-07-20T10:35:56.209" v="141" actId="478"/>
          <ac:spMkLst>
            <pc:docMk/>
            <pc:sldMk cId="1806815554" sldId="256"/>
            <ac:spMk id="26" creationId="{A77B6963-833E-7D2F-D7A1-E64462443F5C}"/>
          </ac:spMkLst>
        </pc:spChg>
        <pc:spChg chg="add del mod">
          <ac:chgData name="Lydia Lane" userId="6cfbb8fb068cc2f0" providerId="LiveId" clId="{7B477A42-4A42-4953-8E1A-155C2742CB6C}" dt="2023-07-20T10:35:58.817" v="143" actId="478"/>
          <ac:spMkLst>
            <pc:docMk/>
            <pc:sldMk cId="1806815554" sldId="256"/>
            <ac:spMk id="27" creationId="{A6508560-498E-290A-2DA4-56C6C4DB447D}"/>
          </ac:spMkLst>
        </pc:spChg>
        <pc:spChg chg="add del mod">
          <ac:chgData name="Lydia Lane" userId="6cfbb8fb068cc2f0" providerId="LiveId" clId="{7B477A42-4A42-4953-8E1A-155C2742CB6C}" dt="2023-07-20T10:35:57.442" v="142" actId="478"/>
          <ac:spMkLst>
            <pc:docMk/>
            <pc:sldMk cId="1806815554" sldId="256"/>
            <ac:spMk id="28" creationId="{183015D8-3479-3788-68D0-2A846792E50E}"/>
          </ac:spMkLst>
        </pc:spChg>
        <pc:spChg chg="add mod">
          <ac:chgData name="Lydia Lane" userId="6cfbb8fb068cc2f0" providerId="LiveId" clId="{7B477A42-4A42-4953-8E1A-155C2742CB6C}" dt="2023-07-20T10:31:56.236" v="118" actId="207"/>
          <ac:spMkLst>
            <pc:docMk/>
            <pc:sldMk cId="1806815554" sldId="256"/>
            <ac:spMk id="29" creationId="{93F4E1B6-6B87-BA55-D2A0-6487F584F639}"/>
          </ac:spMkLst>
        </pc:spChg>
        <pc:spChg chg="add mod">
          <ac:chgData name="Lydia Lane" userId="6cfbb8fb068cc2f0" providerId="LiveId" clId="{7B477A42-4A42-4953-8E1A-155C2742CB6C}" dt="2023-07-20T10:34:56.678" v="128" actId="1076"/>
          <ac:spMkLst>
            <pc:docMk/>
            <pc:sldMk cId="1806815554" sldId="256"/>
            <ac:spMk id="30" creationId="{C9B048BA-8E6E-DC52-3275-B2BBCA3AFE82}"/>
          </ac:spMkLst>
        </pc:spChg>
        <pc:spChg chg="add mod">
          <ac:chgData name="Lydia Lane" userId="6cfbb8fb068cc2f0" providerId="LiveId" clId="{7B477A42-4A42-4953-8E1A-155C2742CB6C}" dt="2023-07-20T10:35:02.659" v="129" actId="1076"/>
          <ac:spMkLst>
            <pc:docMk/>
            <pc:sldMk cId="1806815554" sldId="256"/>
            <ac:spMk id="31" creationId="{B94CE2C7-C461-8B95-7134-698486C1F26C}"/>
          </ac:spMkLst>
        </pc:spChg>
        <pc:spChg chg="add mod">
          <ac:chgData name="Lydia Lane" userId="6cfbb8fb068cc2f0" providerId="LiveId" clId="{7B477A42-4A42-4953-8E1A-155C2742CB6C}" dt="2023-07-20T10:35:04.724" v="130" actId="1076"/>
          <ac:spMkLst>
            <pc:docMk/>
            <pc:sldMk cId="1806815554" sldId="256"/>
            <ac:spMk id="32" creationId="{8FDCA743-30FE-9315-FACD-6AF52AEEF35E}"/>
          </ac:spMkLst>
        </pc:spChg>
        <pc:spChg chg="add mod">
          <ac:chgData name="Lydia Lane" userId="6cfbb8fb068cc2f0" providerId="LiveId" clId="{7B477A42-4A42-4953-8E1A-155C2742CB6C}" dt="2023-07-20T10:35:43.321" v="138" actId="1076"/>
          <ac:spMkLst>
            <pc:docMk/>
            <pc:sldMk cId="1806815554" sldId="256"/>
            <ac:spMk id="33" creationId="{3310A8C5-D50E-4E1E-755A-F21FF6B5528A}"/>
          </ac:spMkLst>
        </pc:spChg>
        <pc:spChg chg="add mod">
          <ac:chgData name="Lydia Lane" userId="6cfbb8fb068cc2f0" providerId="LiveId" clId="{7B477A42-4A42-4953-8E1A-155C2742CB6C}" dt="2023-07-20T10:35:36.616" v="137" actId="1076"/>
          <ac:spMkLst>
            <pc:docMk/>
            <pc:sldMk cId="1806815554" sldId="256"/>
            <ac:spMk id="34" creationId="{3EAE14EB-F18A-0E96-C2D3-A9B927058512}"/>
          </ac:spMkLst>
        </pc:spChg>
        <pc:spChg chg="add mod">
          <ac:chgData name="Lydia Lane" userId="6cfbb8fb068cc2f0" providerId="LiveId" clId="{7B477A42-4A42-4953-8E1A-155C2742CB6C}" dt="2023-07-20T10:36:08.348" v="145" actId="1076"/>
          <ac:spMkLst>
            <pc:docMk/>
            <pc:sldMk cId="1806815554" sldId="256"/>
            <ac:spMk id="35" creationId="{FC913E11-53B5-BB4C-5D6B-D6876A5F8E44}"/>
          </ac:spMkLst>
        </pc:spChg>
        <pc:spChg chg="add mod">
          <ac:chgData name="Lydia Lane" userId="6cfbb8fb068cc2f0" providerId="LiveId" clId="{7B477A42-4A42-4953-8E1A-155C2742CB6C}" dt="2023-07-20T10:36:27.310" v="149" actId="1076"/>
          <ac:spMkLst>
            <pc:docMk/>
            <pc:sldMk cId="1806815554" sldId="256"/>
            <ac:spMk id="36" creationId="{6782B3FF-DD8E-5DBA-41EA-ED2E25FA0D91}"/>
          </ac:spMkLst>
        </pc:spChg>
        <pc:spChg chg="add mod">
          <ac:chgData name="Lydia Lane" userId="6cfbb8fb068cc2f0" providerId="LiveId" clId="{7B477A42-4A42-4953-8E1A-155C2742CB6C}" dt="2023-07-20T10:36:38.016" v="151" actId="1076"/>
          <ac:spMkLst>
            <pc:docMk/>
            <pc:sldMk cId="1806815554" sldId="256"/>
            <ac:spMk id="37" creationId="{58F00514-8CEA-EDB8-2ECD-5C6C40F9D5A1}"/>
          </ac:spMkLst>
        </pc:spChg>
        <pc:spChg chg="add mod">
          <ac:chgData name="Lydia Lane" userId="6cfbb8fb068cc2f0" providerId="LiveId" clId="{7B477A42-4A42-4953-8E1A-155C2742CB6C}" dt="2023-07-20T10:36:53.186" v="156" actId="1076"/>
          <ac:spMkLst>
            <pc:docMk/>
            <pc:sldMk cId="1806815554" sldId="256"/>
            <ac:spMk id="38" creationId="{718C35A7-9093-91EC-1087-E657276A3FAC}"/>
          </ac:spMkLst>
        </pc:spChg>
        <pc:spChg chg="add mod">
          <ac:chgData name="Lydia Lane" userId="6cfbb8fb068cc2f0" providerId="LiveId" clId="{7B477A42-4A42-4953-8E1A-155C2742CB6C}" dt="2023-07-20T10:37:12.286" v="160" actId="1076"/>
          <ac:spMkLst>
            <pc:docMk/>
            <pc:sldMk cId="1806815554" sldId="256"/>
            <ac:spMk id="39" creationId="{01D433DD-4D72-DCF0-4DB7-54ECE965E0CD}"/>
          </ac:spMkLst>
        </pc:spChg>
        <pc:spChg chg="add mod">
          <ac:chgData name="Lydia Lane" userId="6cfbb8fb068cc2f0" providerId="LiveId" clId="{7B477A42-4A42-4953-8E1A-155C2742CB6C}" dt="2023-07-20T10:37:06.505" v="159" actId="1076"/>
          <ac:spMkLst>
            <pc:docMk/>
            <pc:sldMk cId="1806815554" sldId="256"/>
            <ac:spMk id="40" creationId="{5DA484FF-98F1-72C2-4923-160525DB812F}"/>
          </ac:spMkLst>
        </pc:spChg>
        <pc:graphicFrameChg chg="add mod modGraphic">
          <ac:chgData name="Lydia Lane" userId="6cfbb8fb068cc2f0" providerId="LiveId" clId="{7B477A42-4A42-4953-8E1A-155C2742CB6C}" dt="2023-07-20T10:38:17.069" v="172" actId="207"/>
          <ac:graphicFrameMkLst>
            <pc:docMk/>
            <pc:sldMk cId="1806815554" sldId="256"/>
            <ac:graphicFrameMk id="12" creationId="{FF6F1107-D451-B15C-13E4-45EBBF2C8F8E}"/>
          </ac:graphicFrameMkLst>
        </pc:graphicFrameChg>
        <pc:picChg chg="add mod">
          <ac:chgData name="Lydia Lane" userId="6cfbb8fb068cc2f0" providerId="LiveId" clId="{7B477A42-4A42-4953-8E1A-155C2742CB6C}" dt="2023-07-20T10:20:52.893" v="79"/>
          <ac:picMkLst>
            <pc:docMk/>
            <pc:sldMk cId="1806815554" sldId="256"/>
            <ac:picMk id="2" creationId="{E2E33FC4-DF99-A558-59AB-BC2555A1BCF5}"/>
          </ac:picMkLst>
        </pc:picChg>
      </pc:sldChg>
      <pc:sldChg chg="addSp delSp modSp add mod">
        <pc:chgData name="Lydia Lane" userId="6cfbb8fb068cc2f0" providerId="LiveId" clId="{7B477A42-4A42-4953-8E1A-155C2742CB6C}" dt="2023-07-20T10:55:59.876" v="211"/>
        <pc:sldMkLst>
          <pc:docMk/>
          <pc:sldMk cId="3561466129" sldId="257"/>
        </pc:sldMkLst>
        <pc:spChg chg="add del mod">
          <ac:chgData name="Lydia Lane" userId="6cfbb8fb068cc2f0" providerId="LiveId" clId="{7B477A42-4A42-4953-8E1A-155C2742CB6C}" dt="2023-07-20T10:38:53.004" v="176" actId="478"/>
          <ac:spMkLst>
            <pc:docMk/>
            <pc:sldMk cId="3561466129" sldId="257"/>
            <ac:spMk id="3" creationId="{A7020378-F4A8-ADE5-2CB3-9F1E66610CC8}"/>
          </ac:spMkLst>
        </pc:spChg>
        <pc:spChg chg="add mod">
          <ac:chgData name="Lydia Lane" userId="6cfbb8fb068cc2f0" providerId="LiveId" clId="{7B477A42-4A42-4953-8E1A-155C2742CB6C}" dt="2023-07-20T10:39:00.885" v="178" actId="207"/>
          <ac:spMkLst>
            <pc:docMk/>
            <pc:sldMk cId="3561466129" sldId="257"/>
            <ac:spMk id="9" creationId="{CF8F6E8D-5486-285B-9754-669B008CF3DE}"/>
          </ac:spMkLst>
        </pc:spChg>
        <pc:spChg chg="add mod">
          <ac:chgData name="Lydia Lane" userId="6cfbb8fb068cc2f0" providerId="LiveId" clId="{7B477A42-4A42-4953-8E1A-155C2742CB6C}" dt="2023-07-20T10:39:06.932" v="180" actId="207"/>
          <ac:spMkLst>
            <pc:docMk/>
            <pc:sldMk cId="3561466129" sldId="257"/>
            <ac:spMk id="11" creationId="{E82EA554-C211-BE76-5647-53DDC0BFC3AB}"/>
          </ac:spMkLst>
        </pc:spChg>
        <pc:spChg chg="add mod">
          <ac:chgData name="Lydia Lane" userId="6cfbb8fb068cc2f0" providerId="LiveId" clId="{7B477A42-4A42-4953-8E1A-155C2742CB6C}" dt="2023-07-20T10:49:21.852" v="198" actId="207"/>
          <ac:spMkLst>
            <pc:docMk/>
            <pc:sldMk cId="3561466129" sldId="257"/>
            <ac:spMk id="12" creationId="{B9AC562B-94A3-51CF-BD3D-F7AC538D7AAA}"/>
          </ac:spMkLst>
        </pc:spChg>
        <pc:spChg chg="add mod">
          <ac:chgData name="Lydia Lane" userId="6cfbb8fb068cc2f0" providerId="LiveId" clId="{7B477A42-4A42-4953-8E1A-155C2742CB6C}" dt="2023-07-20T10:49:33.897" v="199" actId="692"/>
          <ac:spMkLst>
            <pc:docMk/>
            <pc:sldMk cId="3561466129" sldId="257"/>
            <ac:spMk id="13" creationId="{66DB9D07-36DE-7BE5-91D7-FB1574EDCD1F}"/>
          </ac:spMkLst>
        </pc:spChg>
        <pc:spChg chg="add mod">
          <ac:chgData name="Lydia Lane" userId="6cfbb8fb068cc2f0" providerId="LiveId" clId="{7B477A42-4A42-4953-8E1A-155C2742CB6C}" dt="2023-07-20T10:39:03.706" v="179" actId="207"/>
          <ac:spMkLst>
            <pc:docMk/>
            <pc:sldMk cId="3561466129" sldId="257"/>
            <ac:spMk id="14" creationId="{31F5DE8C-833B-0225-4907-CC1A72D5AD9D}"/>
          </ac:spMkLst>
        </pc:spChg>
        <pc:graphicFrameChg chg="add mod modGraphic">
          <ac:chgData name="Lydia Lane" userId="6cfbb8fb068cc2f0" providerId="LiveId" clId="{7B477A42-4A42-4953-8E1A-155C2742CB6C}" dt="2023-07-20T10:55:59.876" v="211"/>
          <ac:graphicFrameMkLst>
            <pc:docMk/>
            <pc:sldMk cId="3561466129" sldId="257"/>
            <ac:graphicFrameMk id="10" creationId="{E440D1FA-6C91-34B0-BDE3-FB09CB1CB47B}"/>
          </ac:graphicFrameMkLst>
        </pc:graphicFrameChg>
        <pc:graphicFrameChg chg="add del mod">
          <ac:chgData name="Lydia Lane" userId="6cfbb8fb068cc2f0" providerId="LiveId" clId="{7B477A42-4A42-4953-8E1A-155C2742CB6C}" dt="2023-07-20T10:51:45.490" v="204" actId="478"/>
          <ac:graphicFrameMkLst>
            <pc:docMk/>
            <pc:sldMk cId="3561466129" sldId="257"/>
            <ac:graphicFrameMk id="15" creationId="{94F3D4B8-AC8C-29C4-3CD8-1E4DF0137634}"/>
          </ac:graphicFrameMkLst>
        </pc:graphicFrameChg>
        <pc:picChg chg="add del">
          <ac:chgData name="Lydia Lane" userId="6cfbb8fb068cc2f0" providerId="LiveId" clId="{7B477A42-4A42-4953-8E1A-155C2742CB6C}" dt="2023-07-20T10:38:50.599" v="175" actId="478"/>
          <ac:picMkLst>
            <pc:docMk/>
            <pc:sldMk cId="3561466129" sldId="257"/>
            <ac:picMk id="6" creationId="{9F1523E6-440C-79F7-A405-93E70821667F}"/>
          </ac:picMkLst>
        </pc:picChg>
      </pc:sldChg>
      <pc:sldChg chg="addSp delSp modSp add mod">
        <pc:chgData name="Lydia Lane" userId="6cfbb8fb068cc2f0" providerId="LiveId" clId="{7B477A42-4A42-4953-8E1A-155C2742CB6C}" dt="2023-07-20T11:03:58.049" v="284" actId="692"/>
        <pc:sldMkLst>
          <pc:docMk/>
          <pc:sldMk cId="398918650" sldId="258"/>
        </pc:sldMkLst>
        <pc:spChg chg="add del mod">
          <ac:chgData name="Lydia Lane" userId="6cfbb8fb068cc2f0" providerId="LiveId" clId="{7B477A42-4A42-4953-8E1A-155C2742CB6C}" dt="2023-07-20T10:57:06.527" v="213" actId="478"/>
          <ac:spMkLst>
            <pc:docMk/>
            <pc:sldMk cId="398918650" sldId="258"/>
            <ac:spMk id="3" creationId="{D840D14E-1786-FCFC-98E7-79464B174703}"/>
          </ac:spMkLst>
        </pc:spChg>
        <pc:spChg chg="add mod">
          <ac:chgData name="Lydia Lane" userId="6cfbb8fb068cc2f0" providerId="LiveId" clId="{7B477A42-4A42-4953-8E1A-155C2742CB6C}" dt="2023-07-20T10:57:10.080" v="214" actId="207"/>
          <ac:spMkLst>
            <pc:docMk/>
            <pc:sldMk cId="398918650" sldId="258"/>
            <ac:spMk id="9" creationId="{CF157FA8-0A83-B09C-EC02-F2221C6D58AB}"/>
          </ac:spMkLst>
        </pc:spChg>
        <pc:spChg chg="add del mod">
          <ac:chgData name="Lydia Lane" userId="6cfbb8fb068cc2f0" providerId="LiveId" clId="{7B477A42-4A42-4953-8E1A-155C2742CB6C}" dt="2023-07-20T10:57:53.809" v="217" actId="478"/>
          <ac:spMkLst>
            <pc:docMk/>
            <pc:sldMk cId="398918650" sldId="258"/>
            <ac:spMk id="11" creationId="{06745B5E-09F9-8FA7-F593-D1DF54F8B62A}"/>
          </ac:spMkLst>
        </pc:spChg>
        <pc:spChg chg="add del mod">
          <ac:chgData name="Lydia Lane" userId="6cfbb8fb068cc2f0" providerId="LiveId" clId="{7B477A42-4A42-4953-8E1A-155C2742CB6C}" dt="2023-07-20T10:57:52.530" v="216" actId="478"/>
          <ac:spMkLst>
            <pc:docMk/>
            <pc:sldMk cId="398918650" sldId="258"/>
            <ac:spMk id="12" creationId="{FFF2746E-8C1C-C739-A362-5BECBF214BEE}"/>
          </ac:spMkLst>
        </pc:spChg>
        <pc:spChg chg="add del mod">
          <ac:chgData name="Lydia Lane" userId="6cfbb8fb068cc2f0" providerId="LiveId" clId="{7B477A42-4A42-4953-8E1A-155C2742CB6C}" dt="2023-07-20T10:57:51.313" v="215" actId="478"/>
          <ac:spMkLst>
            <pc:docMk/>
            <pc:sldMk cId="398918650" sldId="258"/>
            <ac:spMk id="13" creationId="{8DFDD35A-5E96-012C-7704-EE90546160ED}"/>
          </ac:spMkLst>
        </pc:spChg>
        <pc:spChg chg="add del mod">
          <ac:chgData name="Lydia Lane" userId="6cfbb8fb068cc2f0" providerId="LiveId" clId="{7B477A42-4A42-4953-8E1A-155C2742CB6C}" dt="2023-07-20T10:58:19.013" v="229" actId="478"/>
          <ac:spMkLst>
            <pc:docMk/>
            <pc:sldMk cId="398918650" sldId="258"/>
            <ac:spMk id="14" creationId="{68A57E74-7C66-6C36-60AC-8AAC6327A871}"/>
          </ac:spMkLst>
        </pc:spChg>
        <pc:spChg chg="add del mod">
          <ac:chgData name="Lydia Lane" userId="6cfbb8fb068cc2f0" providerId="LiveId" clId="{7B477A42-4A42-4953-8E1A-155C2742CB6C}" dt="2023-07-20T10:58:17.781" v="228" actId="478"/>
          <ac:spMkLst>
            <pc:docMk/>
            <pc:sldMk cId="398918650" sldId="258"/>
            <ac:spMk id="15" creationId="{382FE4AD-4B0D-117D-F5DE-9FB626F53416}"/>
          </ac:spMkLst>
        </pc:spChg>
        <pc:spChg chg="add del mod">
          <ac:chgData name="Lydia Lane" userId="6cfbb8fb068cc2f0" providerId="LiveId" clId="{7B477A42-4A42-4953-8E1A-155C2742CB6C}" dt="2023-07-20T10:58:01.920" v="219" actId="478"/>
          <ac:spMkLst>
            <pc:docMk/>
            <pc:sldMk cId="398918650" sldId="258"/>
            <ac:spMk id="16" creationId="{6F543B8E-4695-E96B-E016-FFBC981426C2}"/>
          </ac:spMkLst>
        </pc:spChg>
        <pc:spChg chg="add del mod">
          <ac:chgData name="Lydia Lane" userId="6cfbb8fb068cc2f0" providerId="LiveId" clId="{7B477A42-4A42-4953-8E1A-155C2742CB6C}" dt="2023-07-20T10:57:59.764" v="218" actId="478"/>
          <ac:spMkLst>
            <pc:docMk/>
            <pc:sldMk cId="398918650" sldId="258"/>
            <ac:spMk id="17" creationId="{DD644B02-5FE9-DB5C-895B-C538B14681C7}"/>
          </ac:spMkLst>
        </pc:spChg>
        <pc:spChg chg="add del mod">
          <ac:chgData name="Lydia Lane" userId="6cfbb8fb068cc2f0" providerId="LiveId" clId="{7B477A42-4A42-4953-8E1A-155C2742CB6C}" dt="2023-07-20T10:58:04.084" v="220" actId="478"/>
          <ac:spMkLst>
            <pc:docMk/>
            <pc:sldMk cId="398918650" sldId="258"/>
            <ac:spMk id="18" creationId="{05BAAA54-AE55-4291-26CA-531E58430AAF}"/>
          </ac:spMkLst>
        </pc:spChg>
        <pc:spChg chg="add del mod">
          <ac:chgData name="Lydia Lane" userId="6cfbb8fb068cc2f0" providerId="LiveId" clId="{7B477A42-4A42-4953-8E1A-155C2742CB6C}" dt="2023-07-20T10:58:06.608" v="221" actId="478"/>
          <ac:spMkLst>
            <pc:docMk/>
            <pc:sldMk cId="398918650" sldId="258"/>
            <ac:spMk id="19" creationId="{6FA6DDFB-6988-25E3-1C68-E68EAA76CA4F}"/>
          </ac:spMkLst>
        </pc:spChg>
        <pc:spChg chg="add del mod">
          <ac:chgData name="Lydia Lane" userId="6cfbb8fb068cc2f0" providerId="LiveId" clId="{7B477A42-4A42-4953-8E1A-155C2742CB6C}" dt="2023-07-20T10:58:08.020" v="222" actId="478"/>
          <ac:spMkLst>
            <pc:docMk/>
            <pc:sldMk cId="398918650" sldId="258"/>
            <ac:spMk id="20" creationId="{53F9FFD7-4CEF-2072-96FA-CD916A61C33C}"/>
          </ac:spMkLst>
        </pc:spChg>
        <pc:spChg chg="add del mod">
          <ac:chgData name="Lydia Lane" userId="6cfbb8fb068cc2f0" providerId="LiveId" clId="{7B477A42-4A42-4953-8E1A-155C2742CB6C}" dt="2023-07-20T10:58:10.183" v="223" actId="478"/>
          <ac:spMkLst>
            <pc:docMk/>
            <pc:sldMk cId="398918650" sldId="258"/>
            <ac:spMk id="21" creationId="{87FB20BC-BEB8-C9B3-2667-E294E753E14A}"/>
          </ac:spMkLst>
        </pc:spChg>
        <pc:spChg chg="add del mod">
          <ac:chgData name="Lydia Lane" userId="6cfbb8fb068cc2f0" providerId="LiveId" clId="{7B477A42-4A42-4953-8E1A-155C2742CB6C}" dt="2023-07-20T10:58:11.659" v="224" actId="478"/>
          <ac:spMkLst>
            <pc:docMk/>
            <pc:sldMk cId="398918650" sldId="258"/>
            <ac:spMk id="22" creationId="{0C1EA46E-6321-D6CA-A172-E50480E8F0FB}"/>
          </ac:spMkLst>
        </pc:spChg>
        <pc:spChg chg="add del mod">
          <ac:chgData name="Lydia Lane" userId="6cfbb8fb068cc2f0" providerId="LiveId" clId="{7B477A42-4A42-4953-8E1A-155C2742CB6C}" dt="2023-07-20T10:58:12.953" v="225" actId="478"/>
          <ac:spMkLst>
            <pc:docMk/>
            <pc:sldMk cId="398918650" sldId="258"/>
            <ac:spMk id="23" creationId="{5377F83A-49CC-554E-468A-AB46F1B688D4}"/>
          </ac:spMkLst>
        </pc:spChg>
        <pc:spChg chg="add del mod">
          <ac:chgData name="Lydia Lane" userId="6cfbb8fb068cc2f0" providerId="LiveId" clId="{7B477A42-4A42-4953-8E1A-155C2742CB6C}" dt="2023-07-20T10:58:15.494" v="227" actId="478"/>
          <ac:spMkLst>
            <pc:docMk/>
            <pc:sldMk cId="398918650" sldId="258"/>
            <ac:spMk id="24" creationId="{4CA307CC-84F6-E90A-A91B-1A3034A1FA09}"/>
          </ac:spMkLst>
        </pc:spChg>
        <pc:spChg chg="add del mod">
          <ac:chgData name="Lydia Lane" userId="6cfbb8fb068cc2f0" providerId="LiveId" clId="{7B477A42-4A42-4953-8E1A-155C2742CB6C}" dt="2023-07-20T10:58:14.301" v="226" actId="478"/>
          <ac:spMkLst>
            <pc:docMk/>
            <pc:sldMk cId="398918650" sldId="258"/>
            <ac:spMk id="25" creationId="{1BAC2393-9E42-6F83-AD1E-30CAD7CE7D45}"/>
          </ac:spMkLst>
        </pc:spChg>
        <pc:spChg chg="add mod">
          <ac:chgData name="Lydia Lane" userId="6cfbb8fb068cc2f0" providerId="LiveId" clId="{7B477A42-4A42-4953-8E1A-155C2742CB6C}" dt="2023-07-20T11:03:37.341" v="283" actId="207"/>
          <ac:spMkLst>
            <pc:docMk/>
            <pc:sldMk cId="398918650" sldId="258"/>
            <ac:spMk id="26" creationId="{3C1AE17D-3418-96FD-E55A-07504604F20A}"/>
          </ac:spMkLst>
        </pc:spChg>
        <pc:spChg chg="add mod">
          <ac:chgData name="Lydia Lane" userId="6cfbb8fb068cc2f0" providerId="LiveId" clId="{7B477A42-4A42-4953-8E1A-155C2742CB6C}" dt="2023-07-20T11:03:58.049" v="284" actId="692"/>
          <ac:spMkLst>
            <pc:docMk/>
            <pc:sldMk cId="398918650" sldId="258"/>
            <ac:spMk id="27" creationId="{E2B4C64E-B231-68BB-E001-9FE335A51235}"/>
          </ac:spMkLst>
        </pc:spChg>
        <pc:spChg chg="add mod">
          <ac:chgData name="Lydia Lane" userId="6cfbb8fb068cc2f0" providerId="LiveId" clId="{7B477A42-4A42-4953-8E1A-155C2742CB6C}" dt="2023-07-20T10:59:15.608" v="239" actId="207"/>
          <ac:spMkLst>
            <pc:docMk/>
            <pc:sldMk cId="398918650" sldId="258"/>
            <ac:spMk id="28" creationId="{49E9777B-6282-F5E3-96E5-B21309FE0760}"/>
          </ac:spMkLst>
        </pc:spChg>
        <pc:spChg chg="add mod">
          <ac:chgData name="Lydia Lane" userId="6cfbb8fb068cc2f0" providerId="LiveId" clId="{7B477A42-4A42-4953-8E1A-155C2742CB6C}" dt="2023-07-20T11:00:07.418" v="249" actId="207"/>
          <ac:spMkLst>
            <pc:docMk/>
            <pc:sldMk cId="398918650" sldId="258"/>
            <ac:spMk id="29" creationId="{338CAB38-EFE7-C86A-A6B9-8593F8A33555}"/>
          </ac:spMkLst>
        </pc:spChg>
        <pc:spChg chg="add mod">
          <ac:chgData name="Lydia Lane" userId="6cfbb8fb068cc2f0" providerId="LiveId" clId="{7B477A42-4A42-4953-8E1A-155C2742CB6C}" dt="2023-07-20T10:59:09.257" v="237" actId="207"/>
          <ac:spMkLst>
            <pc:docMk/>
            <pc:sldMk cId="398918650" sldId="258"/>
            <ac:spMk id="30" creationId="{1ED287E8-6BB7-D072-C0F4-64D6FD28E479}"/>
          </ac:spMkLst>
        </pc:spChg>
        <pc:spChg chg="add mod">
          <ac:chgData name="Lydia Lane" userId="6cfbb8fb068cc2f0" providerId="LiveId" clId="{7B477A42-4A42-4953-8E1A-155C2742CB6C}" dt="2023-07-20T10:59:52.026" v="245" actId="207"/>
          <ac:spMkLst>
            <pc:docMk/>
            <pc:sldMk cId="398918650" sldId="258"/>
            <ac:spMk id="31" creationId="{6DCDFE30-D223-D209-B985-0ECFA8BED858}"/>
          </ac:spMkLst>
        </pc:spChg>
        <pc:spChg chg="add mod">
          <ac:chgData name="Lydia Lane" userId="6cfbb8fb068cc2f0" providerId="LiveId" clId="{7B477A42-4A42-4953-8E1A-155C2742CB6C}" dt="2023-07-20T10:59:54.847" v="246" actId="207"/>
          <ac:spMkLst>
            <pc:docMk/>
            <pc:sldMk cId="398918650" sldId="258"/>
            <ac:spMk id="32" creationId="{08C73792-9024-BC12-2FD0-CBB1BF273751}"/>
          </ac:spMkLst>
        </pc:spChg>
        <pc:spChg chg="add mod">
          <ac:chgData name="Lydia Lane" userId="6cfbb8fb068cc2f0" providerId="LiveId" clId="{7B477A42-4A42-4953-8E1A-155C2742CB6C}" dt="2023-07-20T10:59:58.050" v="247" actId="207"/>
          <ac:spMkLst>
            <pc:docMk/>
            <pc:sldMk cId="398918650" sldId="258"/>
            <ac:spMk id="33" creationId="{F00A7633-E7AC-03C9-37BC-77C61FBB87B5}"/>
          </ac:spMkLst>
        </pc:spChg>
        <pc:spChg chg="add mod">
          <ac:chgData name="Lydia Lane" userId="6cfbb8fb068cc2f0" providerId="LiveId" clId="{7B477A42-4A42-4953-8E1A-155C2742CB6C}" dt="2023-07-20T11:01:10.656" v="258" actId="207"/>
          <ac:spMkLst>
            <pc:docMk/>
            <pc:sldMk cId="398918650" sldId="258"/>
            <ac:spMk id="34" creationId="{DB560556-49FC-1E05-4E5B-B54998B56C9B}"/>
          </ac:spMkLst>
        </pc:spChg>
        <pc:spChg chg="add mod">
          <ac:chgData name="Lydia Lane" userId="6cfbb8fb068cc2f0" providerId="LiveId" clId="{7B477A42-4A42-4953-8E1A-155C2742CB6C}" dt="2023-07-20T11:01:05.555" v="257" actId="207"/>
          <ac:spMkLst>
            <pc:docMk/>
            <pc:sldMk cId="398918650" sldId="258"/>
            <ac:spMk id="35" creationId="{E72CAF34-ED42-9506-1107-D0FB5A4F65D0}"/>
          </ac:spMkLst>
        </pc:spChg>
        <pc:spChg chg="add mod">
          <ac:chgData name="Lydia Lane" userId="6cfbb8fb068cc2f0" providerId="LiveId" clId="{7B477A42-4A42-4953-8E1A-155C2742CB6C}" dt="2023-07-20T11:01:18.672" v="259" actId="1076"/>
          <ac:spMkLst>
            <pc:docMk/>
            <pc:sldMk cId="398918650" sldId="258"/>
            <ac:spMk id="36" creationId="{22B001BC-A3C8-ECCE-9BF4-3A816AC6117F}"/>
          </ac:spMkLst>
        </pc:spChg>
        <pc:spChg chg="add mod">
          <ac:chgData name="Lydia Lane" userId="6cfbb8fb068cc2f0" providerId="LiveId" clId="{7B477A42-4A42-4953-8E1A-155C2742CB6C}" dt="2023-07-20T11:01:31.469" v="261" actId="1076"/>
          <ac:spMkLst>
            <pc:docMk/>
            <pc:sldMk cId="398918650" sldId="258"/>
            <ac:spMk id="37" creationId="{555921D1-89DB-DFAC-15D3-EA227935B22F}"/>
          </ac:spMkLst>
        </pc:spChg>
        <pc:spChg chg="add mod">
          <ac:chgData name="Lydia Lane" userId="6cfbb8fb068cc2f0" providerId="LiveId" clId="{7B477A42-4A42-4953-8E1A-155C2742CB6C}" dt="2023-07-20T11:01:39.952" v="263" actId="1076"/>
          <ac:spMkLst>
            <pc:docMk/>
            <pc:sldMk cId="398918650" sldId="258"/>
            <ac:spMk id="38" creationId="{F617EAB8-31DF-1D31-FB60-E31786311404}"/>
          </ac:spMkLst>
        </pc:spChg>
        <pc:spChg chg="add mod">
          <ac:chgData name="Lydia Lane" userId="6cfbb8fb068cc2f0" providerId="LiveId" clId="{7B477A42-4A42-4953-8E1A-155C2742CB6C}" dt="2023-07-20T11:01:48.175" v="265" actId="1076"/>
          <ac:spMkLst>
            <pc:docMk/>
            <pc:sldMk cId="398918650" sldId="258"/>
            <ac:spMk id="39" creationId="{D77A18C0-9154-3D63-B73D-90B067ABBC00}"/>
          </ac:spMkLst>
        </pc:spChg>
        <pc:spChg chg="add mod">
          <ac:chgData name="Lydia Lane" userId="6cfbb8fb068cc2f0" providerId="LiveId" clId="{7B477A42-4A42-4953-8E1A-155C2742CB6C}" dt="2023-07-20T11:01:58.347" v="267" actId="1076"/>
          <ac:spMkLst>
            <pc:docMk/>
            <pc:sldMk cId="398918650" sldId="258"/>
            <ac:spMk id="40" creationId="{E7521BC5-AE21-2567-8F31-CA4F6216F4B6}"/>
          </ac:spMkLst>
        </pc:spChg>
        <pc:spChg chg="add mod">
          <ac:chgData name="Lydia Lane" userId="6cfbb8fb068cc2f0" providerId="LiveId" clId="{7B477A42-4A42-4953-8E1A-155C2742CB6C}" dt="2023-07-20T11:02:12.155" v="269" actId="1076"/>
          <ac:spMkLst>
            <pc:docMk/>
            <pc:sldMk cId="398918650" sldId="258"/>
            <ac:spMk id="41" creationId="{511B0F8B-1BB2-E826-5068-60CBD258D7BE}"/>
          </ac:spMkLst>
        </pc:spChg>
        <pc:spChg chg="add mod">
          <ac:chgData name="Lydia Lane" userId="6cfbb8fb068cc2f0" providerId="LiveId" clId="{7B477A42-4A42-4953-8E1A-155C2742CB6C}" dt="2023-07-20T11:02:23.728" v="271" actId="1076"/>
          <ac:spMkLst>
            <pc:docMk/>
            <pc:sldMk cId="398918650" sldId="258"/>
            <ac:spMk id="42" creationId="{F9F96399-2632-C2A1-54BE-1B85F62AF76C}"/>
          </ac:spMkLst>
        </pc:spChg>
        <pc:graphicFrameChg chg="add mod modGraphic">
          <ac:chgData name="Lydia Lane" userId="6cfbb8fb068cc2f0" providerId="LiveId" clId="{7B477A42-4A42-4953-8E1A-155C2742CB6C}" dt="2023-07-20T11:03:30.730" v="282" actId="207"/>
          <ac:graphicFrameMkLst>
            <pc:docMk/>
            <pc:sldMk cId="398918650" sldId="258"/>
            <ac:graphicFrameMk id="10" creationId="{33559CF0-6EF2-47D7-3FD1-62BDB8563A7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5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3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29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96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3" y="221289"/>
            <a:ext cx="4946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Explain the differences between atoms, elements and compounds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KS3-02-04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7123FA-DA75-8987-8FB0-CE13181BFF69}"/>
              </a:ext>
            </a:extLst>
          </p:cNvPr>
          <p:cNvSpPr txBox="1"/>
          <p:nvPr/>
        </p:nvSpPr>
        <p:spPr>
          <a:xfrm>
            <a:off x="1423954" y="1439752"/>
            <a:ext cx="40100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Atoms, Elements and Compounds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4D66F5-E6EB-1FA2-65DA-A507F9D457CB}"/>
              </a:ext>
            </a:extLst>
          </p:cNvPr>
          <p:cNvSpPr txBox="1"/>
          <p:nvPr/>
        </p:nvSpPr>
        <p:spPr>
          <a:xfrm>
            <a:off x="176298" y="2131305"/>
            <a:ext cx="6485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Key words explained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F6F1107-D451-B15C-13E4-45EBBF2C8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926846"/>
              </p:ext>
            </p:extLst>
          </p:nvPr>
        </p:nvGraphicFramePr>
        <p:xfrm>
          <a:off x="176298" y="2106853"/>
          <a:ext cx="6497563" cy="7257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0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522"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807E8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vert="vert270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807E8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Explanation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D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701241"/>
                  </a:ext>
                </a:extLst>
              </a:tr>
              <a:tr h="2303771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Atom</a:t>
                      </a:r>
                    </a:p>
                  </a:txBody>
                  <a:tcPr vert="vert270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The smallest particle that can exist and from which everything is made.</a:t>
                      </a:r>
                    </a:p>
                    <a:p>
                      <a:pPr algn="l"/>
                      <a:endParaRPr lang="en-GB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l"/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Dalton described a model of atoms where they were shaped like a billiard ball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807E8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6600735"/>
                  </a:ext>
                </a:extLst>
              </a:tr>
              <a:tr h="230377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Element</a:t>
                      </a:r>
                    </a:p>
                    <a:p>
                      <a:pPr algn="ctr"/>
                      <a:endParaRPr lang="en-GB" sz="1200" b="0" dirty="0">
                        <a:solidFill>
                          <a:srgbClr val="807E80"/>
                        </a:solidFill>
                      </a:endParaRPr>
                    </a:p>
                  </a:txBody>
                  <a:tcPr vert="vert270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A substance made up of only one type of atom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Helium atoms do not join up with each other  and exist as single atoms.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Oxygen exists as two atoms joined together in a molecule of oxygen</a:t>
                      </a:r>
                    </a:p>
                    <a:p>
                      <a:endParaRPr lang="en-GB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rgbClr val="807E8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endParaRPr lang="en-GB" sz="1400" dirty="0">
                        <a:solidFill>
                          <a:srgbClr val="807E8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endParaRPr lang="en-GB" sz="1400" dirty="0">
                        <a:solidFill>
                          <a:srgbClr val="807E8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endParaRPr lang="en-GB" sz="1400" dirty="0">
                        <a:solidFill>
                          <a:srgbClr val="807E8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endParaRPr lang="en-GB" sz="1400" dirty="0">
                        <a:solidFill>
                          <a:srgbClr val="807E8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endParaRPr lang="en-GB" sz="1400" dirty="0">
                        <a:solidFill>
                          <a:srgbClr val="807E8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endParaRPr lang="en-GB" sz="1400" dirty="0">
                        <a:solidFill>
                          <a:srgbClr val="807E8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GB" sz="1400" dirty="0">
                          <a:solidFill>
                            <a:srgbClr val="807E80"/>
                          </a:solidFill>
                          <a:latin typeface="Arial Rounded MT Bold" panose="020F0704030504030204" pitchFamily="34" charset="0"/>
                        </a:rPr>
                        <a:t>         </a:t>
                      </a:r>
                      <a:r>
                        <a:rPr lang="en-GB" sz="14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helium</a:t>
                      </a:r>
                      <a:r>
                        <a:rPr lang="en-GB" sz="1400" dirty="0">
                          <a:solidFill>
                            <a:srgbClr val="807E80"/>
                          </a:solidFill>
                          <a:latin typeface="Arial Rounded MT Bold" panose="020F0704030504030204" pitchFamily="34" charset="0"/>
                        </a:rPr>
                        <a:t>                    </a:t>
                      </a:r>
                      <a:r>
                        <a:rPr lang="en-GB" sz="14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oxygen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3771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Compound</a:t>
                      </a:r>
                    </a:p>
                  </a:txBody>
                  <a:tcPr vert="vert270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A substance made when atoms of different elements join together by chemical bonds.</a:t>
                      </a:r>
                    </a:p>
                    <a:p>
                      <a:endParaRPr lang="en-GB" sz="1200" dirty="0">
                        <a:solidFill>
                          <a:srgbClr val="807E8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Water consists of 1 oxygen and 2 hydrogen atoms bonded together.</a:t>
                      </a:r>
                    </a:p>
                    <a:p>
                      <a:endParaRPr lang="en-GB" sz="1200" dirty="0">
                        <a:solidFill>
                          <a:srgbClr val="807E8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Carbon dioxide consists of 1 carbon and 2 oxygen atoms bonded together.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807E80"/>
                        </a:solidFill>
                      </a:endParaRPr>
                    </a:p>
                    <a:p>
                      <a:endParaRPr lang="en-GB" dirty="0">
                        <a:solidFill>
                          <a:srgbClr val="807E80"/>
                        </a:solidFill>
                      </a:endParaRPr>
                    </a:p>
                    <a:p>
                      <a:endParaRPr lang="en-GB" dirty="0">
                        <a:solidFill>
                          <a:srgbClr val="807E80"/>
                        </a:solidFill>
                      </a:endParaRPr>
                    </a:p>
                    <a:p>
                      <a:endParaRPr lang="en-GB" dirty="0">
                        <a:solidFill>
                          <a:srgbClr val="807E80"/>
                        </a:solidFill>
                      </a:endParaRPr>
                    </a:p>
                    <a:p>
                      <a:endParaRPr lang="en-GB" dirty="0">
                        <a:solidFill>
                          <a:srgbClr val="807E80"/>
                        </a:solidFill>
                      </a:endParaRPr>
                    </a:p>
                    <a:p>
                      <a:endParaRPr lang="en-GB" dirty="0">
                        <a:solidFill>
                          <a:srgbClr val="807E80"/>
                        </a:solidFill>
                      </a:endParaRPr>
                    </a:p>
                    <a:p>
                      <a:endParaRPr lang="en-GB" dirty="0">
                        <a:solidFill>
                          <a:srgbClr val="807E80"/>
                        </a:solidFill>
                      </a:endParaRPr>
                    </a:p>
                    <a:p>
                      <a:endParaRPr lang="en-GB" dirty="0">
                        <a:solidFill>
                          <a:srgbClr val="807E80"/>
                        </a:solidFill>
                      </a:endParaRPr>
                    </a:p>
                    <a:p>
                      <a:r>
                        <a:rPr lang="en-GB" sz="1200" dirty="0">
                          <a:solidFill>
                            <a:srgbClr val="807E80"/>
                          </a:solidFill>
                          <a:latin typeface="Arial Rounded MT Bold" panose="020F0704030504030204" pitchFamily="34" charset="0"/>
                        </a:rPr>
                        <a:t>           water                   carbon dioxide</a:t>
                      </a:r>
                      <a:endParaRPr lang="en-GB" dirty="0">
                        <a:solidFill>
                          <a:srgbClr val="807E8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A94F1935-08DB-A137-E358-C2C0FEFBBDED}"/>
              </a:ext>
            </a:extLst>
          </p:cNvPr>
          <p:cNvSpPr/>
          <p:nvPr/>
        </p:nvSpPr>
        <p:spPr>
          <a:xfrm>
            <a:off x="3820205" y="4949176"/>
            <a:ext cx="1272400" cy="1117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B5366E3-80D4-8C1E-EF85-88770BFC885B}"/>
              </a:ext>
            </a:extLst>
          </p:cNvPr>
          <p:cNvSpPr/>
          <p:nvPr/>
        </p:nvSpPr>
        <p:spPr>
          <a:xfrm>
            <a:off x="5291035" y="4965125"/>
            <a:ext cx="1272400" cy="1117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35D4C3-3AB3-1157-B68F-6BAC2245B07D}"/>
              </a:ext>
            </a:extLst>
          </p:cNvPr>
          <p:cNvSpPr/>
          <p:nvPr/>
        </p:nvSpPr>
        <p:spPr>
          <a:xfrm>
            <a:off x="3820205" y="7415863"/>
            <a:ext cx="1272400" cy="11176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A2B7251-4F15-4C9B-4CC5-2106A8CDA909}"/>
              </a:ext>
            </a:extLst>
          </p:cNvPr>
          <p:cNvSpPr/>
          <p:nvPr/>
        </p:nvSpPr>
        <p:spPr>
          <a:xfrm>
            <a:off x="5252600" y="7415863"/>
            <a:ext cx="1272400" cy="11176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3F4E1B6-6B87-BA55-D2A0-6487F584F639}"/>
              </a:ext>
            </a:extLst>
          </p:cNvPr>
          <p:cNvSpPr/>
          <p:nvPr/>
        </p:nvSpPr>
        <p:spPr>
          <a:xfrm>
            <a:off x="4594749" y="2848655"/>
            <a:ext cx="985520" cy="92193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9B048BA-8E6E-DC52-3275-B2BBCA3AFE82}"/>
              </a:ext>
            </a:extLst>
          </p:cNvPr>
          <p:cNvSpPr/>
          <p:nvPr/>
        </p:nvSpPr>
        <p:spPr>
          <a:xfrm>
            <a:off x="3945073" y="5113593"/>
            <a:ext cx="254195" cy="2445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94CE2C7-C461-8B95-7134-698486C1F26C}"/>
              </a:ext>
            </a:extLst>
          </p:cNvPr>
          <p:cNvSpPr/>
          <p:nvPr/>
        </p:nvSpPr>
        <p:spPr>
          <a:xfrm>
            <a:off x="4717120" y="5235854"/>
            <a:ext cx="254195" cy="2445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FDCA743-30FE-9315-FACD-6AF52AEEF35E}"/>
              </a:ext>
            </a:extLst>
          </p:cNvPr>
          <p:cNvSpPr/>
          <p:nvPr/>
        </p:nvSpPr>
        <p:spPr>
          <a:xfrm>
            <a:off x="4155883" y="5615528"/>
            <a:ext cx="254195" cy="2445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310A8C5-D50E-4E1E-755A-F21FF6B5528A}"/>
              </a:ext>
            </a:extLst>
          </p:cNvPr>
          <p:cNvSpPr/>
          <p:nvPr/>
        </p:nvSpPr>
        <p:spPr>
          <a:xfrm>
            <a:off x="5790660" y="5196137"/>
            <a:ext cx="254195" cy="2445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EAE14EB-F18A-0E96-C2D3-A9B927058512}"/>
              </a:ext>
            </a:extLst>
          </p:cNvPr>
          <p:cNvSpPr/>
          <p:nvPr/>
        </p:nvSpPr>
        <p:spPr>
          <a:xfrm>
            <a:off x="5526275" y="5196137"/>
            <a:ext cx="254195" cy="2445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C913E11-53B5-BB4C-5D6B-D6876A5F8E44}"/>
              </a:ext>
            </a:extLst>
          </p:cNvPr>
          <p:cNvSpPr/>
          <p:nvPr/>
        </p:nvSpPr>
        <p:spPr>
          <a:xfrm>
            <a:off x="4028785" y="7716497"/>
            <a:ext cx="254195" cy="2445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782B3FF-DD8E-5DBA-41EA-ED2E25FA0D91}"/>
              </a:ext>
            </a:extLst>
          </p:cNvPr>
          <p:cNvSpPr/>
          <p:nvPr/>
        </p:nvSpPr>
        <p:spPr>
          <a:xfrm>
            <a:off x="4259241" y="7852401"/>
            <a:ext cx="254195" cy="2445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8F00514-8CEA-EDB8-2ECD-5C6C40F9D5A1}"/>
              </a:ext>
            </a:extLst>
          </p:cNvPr>
          <p:cNvSpPr/>
          <p:nvPr/>
        </p:nvSpPr>
        <p:spPr>
          <a:xfrm>
            <a:off x="4467651" y="7710090"/>
            <a:ext cx="254195" cy="2445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18C35A7-9093-91EC-1087-E657276A3FAC}"/>
              </a:ext>
            </a:extLst>
          </p:cNvPr>
          <p:cNvSpPr/>
          <p:nvPr/>
        </p:nvSpPr>
        <p:spPr>
          <a:xfrm>
            <a:off x="5426086" y="7852401"/>
            <a:ext cx="254195" cy="2445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1D433DD-4D72-DCF0-4DB7-54ECE965E0CD}"/>
              </a:ext>
            </a:extLst>
          </p:cNvPr>
          <p:cNvSpPr/>
          <p:nvPr/>
        </p:nvSpPr>
        <p:spPr>
          <a:xfrm>
            <a:off x="5937146" y="7852401"/>
            <a:ext cx="254195" cy="2445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DA484FF-98F1-72C2-4923-160525DB812F}"/>
              </a:ext>
            </a:extLst>
          </p:cNvPr>
          <p:cNvSpPr/>
          <p:nvPr/>
        </p:nvSpPr>
        <p:spPr>
          <a:xfrm>
            <a:off x="5682951" y="7852401"/>
            <a:ext cx="254195" cy="2445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8CE48DB-1384-E6D3-DB50-7CFECA1182A9}"/>
              </a:ext>
            </a:extLst>
          </p:cNvPr>
          <p:cNvSpPr/>
          <p:nvPr/>
        </p:nvSpPr>
        <p:spPr>
          <a:xfrm>
            <a:off x="6114007" y="267076"/>
            <a:ext cx="444792" cy="56578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E2E33FC4-DF99-A558-59AB-BC2555A1B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7704" y="213257"/>
            <a:ext cx="591376" cy="671394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B8D50D9-1015-6CF9-7FA4-44CE63D2C81D}"/>
              </a:ext>
            </a:extLst>
          </p:cNvPr>
          <p:cNvSpPr/>
          <p:nvPr/>
        </p:nvSpPr>
        <p:spPr>
          <a:xfrm>
            <a:off x="137160" y="1424362"/>
            <a:ext cx="6567310" cy="32596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81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8F6E8D-5486-285B-9754-669B008CF3DE}"/>
              </a:ext>
            </a:extLst>
          </p:cNvPr>
          <p:cNvSpPr txBox="1"/>
          <p:nvPr/>
        </p:nvSpPr>
        <p:spPr>
          <a:xfrm>
            <a:off x="1635203" y="1554919"/>
            <a:ext cx="40100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Atoms, Elements and Compounds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440D1FA-6C91-34B0-BDE3-FB09CB1CB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24779"/>
              </p:ext>
            </p:extLst>
          </p:nvPr>
        </p:nvGraphicFramePr>
        <p:xfrm>
          <a:off x="188470" y="2494508"/>
          <a:ext cx="6492116" cy="63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3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4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444"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vert="vert270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Diagram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Explanation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701241"/>
                  </a:ext>
                </a:extLst>
              </a:tr>
              <a:tr h="2010732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Atom</a:t>
                      </a:r>
                    </a:p>
                  </a:txBody>
                  <a:tcPr vert="vert270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6600735"/>
                  </a:ext>
                </a:extLst>
              </a:tr>
              <a:tr h="201073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Element</a:t>
                      </a:r>
                    </a:p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vert="vert270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0732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Compound</a:t>
                      </a:r>
                    </a:p>
                  </a:txBody>
                  <a:tcPr vert="vert270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82EA554-C211-BE76-5647-53DDC0BFC3AB}"/>
              </a:ext>
            </a:extLst>
          </p:cNvPr>
          <p:cNvSpPr txBox="1"/>
          <p:nvPr/>
        </p:nvSpPr>
        <p:spPr>
          <a:xfrm>
            <a:off x="177414" y="1950524"/>
            <a:ext cx="6485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In the spaces below draw a diagram of each of your models. Then explain how each model represents an atom, element and compound respectively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AC562B-94A3-51CF-BD3D-F7AC538D7AAA}"/>
              </a:ext>
            </a:extLst>
          </p:cNvPr>
          <p:cNvSpPr txBox="1"/>
          <p:nvPr/>
        </p:nvSpPr>
        <p:spPr>
          <a:xfrm>
            <a:off x="188470" y="8959597"/>
            <a:ext cx="6516000" cy="561780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Challenge</a:t>
            </a:r>
          </a:p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How do atoms, elements and compounds differ from chemical mixtures?</a:t>
            </a:r>
          </a:p>
        </p:txBody>
      </p:sp>
      <p:sp>
        <p:nvSpPr>
          <p:cNvPr id="13" name="Rounded Rectangle 122">
            <a:extLst>
              <a:ext uri="{FF2B5EF4-FFF2-40B4-BE49-F238E27FC236}">
                <a16:creationId xmlns:a16="http://schemas.microsoft.com/office/drawing/2014/main" id="{66DB9D07-36DE-7BE5-91D7-FB1574EDCD1F}"/>
              </a:ext>
            </a:extLst>
          </p:cNvPr>
          <p:cNvSpPr/>
          <p:nvPr/>
        </p:nvSpPr>
        <p:spPr>
          <a:xfrm>
            <a:off x="177414" y="8959597"/>
            <a:ext cx="6503172" cy="563006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E6EB1B1-A1C1-4EA1-CE80-8BFC9F278956}"/>
              </a:ext>
            </a:extLst>
          </p:cNvPr>
          <p:cNvSpPr/>
          <p:nvPr/>
        </p:nvSpPr>
        <p:spPr>
          <a:xfrm>
            <a:off x="177414" y="1507101"/>
            <a:ext cx="6527056" cy="355596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055A469-7CD4-845C-5EC5-5A2F10FBAA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8C515D1-056F-356D-50B3-3D2CD0226409}"/>
              </a:ext>
            </a:extLst>
          </p:cNvPr>
          <p:cNvSpPr txBox="1"/>
          <p:nvPr/>
        </p:nvSpPr>
        <p:spPr>
          <a:xfrm>
            <a:off x="1020902" y="221289"/>
            <a:ext cx="5042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Explain the differences between atoms, elements and compounds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4C2D8C-7CB0-8C22-3E7E-76171BD98FD8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KS3-02-04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2944C08-B43F-9BFB-A66A-FDA9741E39B5}"/>
              </a:ext>
            </a:extLst>
          </p:cNvPr>
          <p:cNvSpPr/>
          <p:nvPr/>
        </p:nvSpPr>
        <p:spPr>
          <a:xfrm>
            <a:off x="6114007" y="267076"/>
            <a:ext cx="444792" cy="56578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C879CCF0-3C17-1A18-85CB-30ADA3B214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7704" y="213257"/>
            <a:ext cx="591376" cy="67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66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157FA8-0A83-B09C-EC02-F2221C6D58AB}"/>
              </a:ext>
            </a:extLst>
          </p:cNvPr>
          <p:cNvSpPr txBox="1"/>
          <p:nvPr/>
        </p:nvSpPr>
        <p:spPr>
          <a:xfrm>
            <a:off x="1414754" y="1379544"/>
            <a:ext cx="40100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Atoms, Elements and Compounds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3559CF0-6EF2-47D7-3FD1-62BDB8563A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757585"/>
              </p:ext>
            </p:extLst>
          </p:nvPr>
        </p:nvGraphicFramePr>
        <p:xfrm>
          <a:off x="170689" y="1716310"/>
          <a:ext cx="6500697" cy="16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B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D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E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F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3C1AE17D-3418-96FD-E55A-07504604F20A}"/>
              </a:ext>
            </a:extLst>
          </p:cNvPr>
          <p:cNvSpPr txBox="1"/>
          <p:nvPr/>
        </p:nvSpPr>
        <p:spPr>
          <a:xfrm>
            <a:off x="96270" y="3435788"/>
            <a:ext cx="6666533" cy="4244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1. Which of the boxes best represents a particle diagram of a compound? _____________________________________________________________________________________</a:t>
            </a:r>
          </a:p>
          <a:p>
            <a:pPr>
              <a:spcBef>
                <a:spcPts val="500"/>
              </a:spcBef>
            </a:pPr>
            <a:endParaRPr lang="en-US" sz="500" i="1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2. Hydrogen atoms are smaller than any others. Elemental hydrogen is a molecule. Which of the boxes best represents hydrogen? </a:t>
            </a: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</a:t>
            </a:r>
          </a:p>
          <a:p>
            <a:pPr>
              <a:spcBef>
                <a:spcPts val="500"/>
              </a:spcBef>
            </a:pPr>
            <a:endParaRPr lang="en-US" sz="5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3. Which of the boxes best represents a particle diagram of elements? _____________________________________________________________________________________</a:t>
            </a:r>
          </a:p>
          <a:p>
            <a:pPr>
              <a:spcBef>
                <a:spcPts val="500"/>
              </a:spcBef>
            </a:pPr>
            <a:endParaRPr lang="en-US" sz="5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4. Oxygen is a gas with the formula O</a:t>
            </a:r>
            <a:r>
              <a:rPr lang="en-US" sz="1200" baseline="-250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2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. Which diagram best represents oxygen? 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</a:t>
            </a:r>
          </a:p>
          <a:p>
            <a:pPr>
              <a:spcBef>
                <a:spcPts val="500"/>
              </a:spcBef>
            </a:pPr>
            <a:endParaRPr lang="en-US" sz="5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5. Carbon dioxide has the formula CO</a:t>
            </a:r>
            <a:r>
              <a:rPr lang="en-US" sz="1200" baseline="-250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2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. Which diagram best represents carbon dioxide? Explain your answer. 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spcBef>
                <a:spcPts val="500"/>
              </a:spcBef>
            </a:pPr>
            <a:endParaRPr lang="en-US" sz="5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6. In the space below, draw a particle diagram of the compound methane which has a formula of CH</a:t>
            </a:r>
            <a:r>
              <a:rPr lang="en-US" sz="1200" baseline="-250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4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.</a:t>
            </a:r>
          </a:p>
        </p:txBody>
      </p:sp>
      <p:sp>
        <p:nvSpPr>
          <p:cNvPr id="27" name="Rounded Rectangle 95">
            <a:extLst>
              <a:ext uri="{FF2B5EF4-FFF2-40B4-BE49-F238E27FC236}">
                <a16:creationId xmlns:a16="http://schemas.microsoft.com/office/drawing/2014/main" id="{E2B4C64E-B231-68BB-E001-9FE335A51235}"/>
              </a:ext>
            </a:extLst>
          </p:cNvPr>
          <p:cNvSpPr/>
          <p:nvPr/>
        </p:nvSpPr>
        <p:spPr>
          <a:xfrm>
            <a:off x="168214" y="7582141"/>
            <a:ext cx="6503172" cy="1888629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49E9777B-6282-F5E3-96E5-B21309FE0760}"/>
              </a:ext>
            </a:extLst>
          </p:cNvPr>
          <p:cNvSpPr/>
          <p:nvPr/>
        </p:nvSpPr>
        <p:spPr>
          <a:xfrm>
            <a:off x="639726" y="1971460"/>
            <a:ext cx="314960" cy="305220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338CAB38-EFE7-C86A-A6B9-8593F8A33555}"/>
              </a:ext>
            </a:extLst>
          </p:cNvPr>
          <p:cNvSpPr/>
          <p:nvPr/>
        </p:nvSpPr>
        <p:spPr>
          <a:xfrm>
            <a:off x="954686" y="1971460"/>
            <a:ext cx="314960" cy="30522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1ED287E8-6BB7-D072-C0F4-64D6FD28E479}"/>
              </a:ext>
            </a:extLst>
          </p:cNvPr>
          <p:cNvSpPr/>
          <p:nvPr/>
        </p:nvSpPr>
        <p:spPr>
          <a:xfrm>
            <a:off x="1266243" y="1971460"/>
            <a:ext cx="314960" cy="305220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6DCDFE30-D223-D209-B985-0ECFA8BED858}"/>
              </a:ext>
            </a:extLst>
          </p:cNvPr>
          <p:cNvSpPr/>
          <p:nvPr/>
        </p:nvSpPr>
        <p:spPr>
          <a:xfrm>
            <a:off x="2783840" y="2028234"/>
            <a:ext cx="243840" cy="197226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08C73792-9024-BC12-2FD0-CBB1BF273751}"/>
              </a:ext>
            </a:extLst>
          </p:cNvPr>
          <p:cNvSpPr/>
          <p:nvPr/>
        </p:nvSpPr>
        <p:spPr>
          <a:xfrm>
            <a:off x="3175960" y="2225460"/>
            <a:ext cx="243840" cy="197226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F00A7633-E7AC-03C9-37BC-77C61FBB87B5}"/>
              </a:ext>
            </a:extLst>
          </p:cNvPr>
          <p:cNvSpPr/>
          <p:nvPr/>
        </p:nvSpPr>
        <p:spPr>
          <a:xfrm>
            <a:off x="3986477" y="1967665"/>
            <a:ext cx="243840" cy="197226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DB560556-49FC-1E05-4E5B-B54998B56C9B}"/>
              </a:ext>
            </a:extLst>
          </p:cNvPr>
          <p:cNvSpPr/>
          <p:nvPr/>
        </p:nvSpPr>
        <p:spPr>
          <a:xfrm>
            <a:off x="5012297" y="2016600"/>
            <a:ext cx="220874" cy="157787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E72CAF34-ED42-9506-1107-D0FB5A4F65D0}"/>
              </a:ext>
            </a:extLst>
          </p:cNvPr>
          <p:cNvSpPr/>
          <p:nvPr/>
        </p:nvSpPr>
        <p:spPr>
          <a:xfrm>
            <a:off x="5481320" y="2016600"/>
            <a:ext cx="220874" cy="157787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22B001BC-A3C8-ECCE-9BF4-3A816AC6117F}"/>
              </a:ext>
            </a:extLst>
          </p:cNvPr>
          <p:cNvSpPr/>
          <p:nvPr/>
        </p:nvSpPr>
        <p:spPr>
          <a:xfrm>
            <a:off x="5202200" y="2085255"/>
            <a:ext cx="314960" cy="305220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lowchart: Connector 36">
            <a:extLst>
              <a:ext uri="{FF2B5EF4-FFF2-40B4-BE49-F238E27FC236}">
                <a16:creationId xmlns:a16="http://schemas.microsoft.com/office/drawing/2014/main" id="{555921D1-89DB-DFAC-15D3-EA227935B22F}"/>
              </a:ext>
            </a:extLst>
          </p:cNvPr>
          <p:cNvSpPr/>
          <p:nvPr/>
        </p:nvSpPr>
        <p:spPr>
          <a:xfrm>
            <a:off x="797206" y="2851622"/>
            <a:ext cx="314960" cy="305220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F617EAB8-31DF-1D31-FB60-E31786311404}"/>
              </a:ext>
            </a:extLst>
          </p:cNvPr>
          <p:cNvSpPr/>
          <p:nvPr/>
        </p:nvSpPr>
        <p:spPr>
          <a:xfrm>
            <a:off x="1112166" y="2851622"/>
            <a:ext cx="314960" cy="305220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lowchart: Connector 38">
            <a:extLst>
              <a:ext uri="{FF2B5EF4-FFF2-40B4-BE49-F238E27FC236}">
                <a16:creationId xmlns:a16="http://schemas.microsoft.com/office/drawing/2014/main" id="{D77A18C0-9154-3D63-B73D-90B067ABBC00}"/>
              </a:ext>
            </a:extLst>
          </p:cNvPr>
          <p:cNvSpPr/>
          <p:nvPr/>
        </p:nvSpPr>
        <p:spPr>
          <a:xfrm>
            <a:off x="2861000" y="2845018"/>
            <a:ext cx="314960" cy="305220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E7521BC5-AE21-2567-8F31-CA4F6216F4B6}"/>
              </a:ext>
            </a:extLst>
          </p:cNvPr>
          <p:cNvSpPr/>
          <p:nvPr/>
        </p:nvSpPr>
        <p:spPr>
          <a:xfrm>
            <a:off x="3175960" y="2845018"/>
            <a:ext cx="314960" cy="30522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511B0F8B-1BB2-E826-5068-60CBD258D7BE}"/>
              </a:ext>
            </a:extLst>
          </p:cNvPr>
          <p:cNvSpPr/>
          <p:nvPr/>
        </p:nvSpPr>
        <p:spPr>
          <a:xfrm>
            <a:off x="4992075" y="2896761"/>
            <a:ext cx="220874" cy="157787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F9F96399-2632-C2A1-54BE-1B85F62AF76C}"/>
              </a:ext>
            </a:extLst>
          </p:cNvPr>
          <p:cNvSpPr/>
          <p:nvPr/>
        </p:nvSpPr>
        <p:spPr>
          <a:xfrm>
            <a:off x="5212949" y="2896761"/>
            <a:ext cx="220874" cy="157787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E807D5-9A3C-6B75-35C7-EDA921B678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47CAAC-2D5B-5EA9-2DF4-96045CF5D43C}"/>
              </a:ext>
            </a:extLst>
          </p:cNvPr>
          <p:cNvSpPr txBox="1"/>
          <p:nvPr/>
        </p:nvSpPr>
        <p:spPr>
          <a:xfrm>
            <a:off x="1020902" y="221289"/>
            <a:ext cx="5042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Explain the differences between atoms, elements and compounds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A71DA5-3F1F-7E84-83BB-6011DB001FAC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KS3-02-04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EFA01C-3B3A-5682-50D6-75B3F6771981}"/>
              </a:ext>
            </a:extLst>
          </p:cNvPr>
          <p:cNvSpPr/>
          <p:nvPr/>
        </p:nvSpPr>
        <p:spPr>
          <a:xfrm>
            <a:off x="6114007" y="267076"/>
            <a:ext cx="444792" cy="56578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38B79D78-C028-CD29-F18B-FEE56326E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7704" y="213257"/>
            <a:ext cx="591376" cy="67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18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8F6E8D-5486-285B-9754-669B008CF3DE}"/>
              </a:ext>
            </a:extLst>
          </p:cNvPr>
          <p:cNvSpPr txBox="1"/>
          <p:nvPr/>
        </p:nvSpPr>
        <p:spPr>
          <a:xfrm>
            <a:off x="1635203" y="1554919"/>
            <a:ext cx="40100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Atoms, Elements and Compounds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440D1FA-6C91-34B0-BDE3-FB09CB1CB47B}"/>
              </a:ext>
            </a:extLst>
          </p:cNvPr>
          <p:cNvGraphicFramePr>
            <a:graphicFrameLocks noGrp="1"/>
          </p:cNvGraphicFramePr>
          <p:nvPr/>
        </p:nvGraphicFramePr>
        <p:xfrm>
          <a:off x="188470" y="2494508"/>
          <a:ext cx="6492116" cy="63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3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4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444"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vert="vert270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Diagram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Explanation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701241"/>
                  </a:ext>
                </a:extLst>
              </a:tr>
              <a:tr h="2010732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Atom</a:t>
                      </a:r>
                    </a:p>
                  </a:txBody>
                  <a:tcPr vert="vert270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6600735"/>
                  </a:ext>
                </a:extLst>
              </a:tr>
              <a:tr h="201073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Element</a:t>
                      </a:r>
                    </a:p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vert="vert270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0732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Compound</a:t>
                      </a:r>
                    </a:p>
                  </a:txBody>
                  <a:tcPr vert="vert270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82EA554-C211-BE76-5647-53DDC0BFC3AB}"/>
              </a:ext>
            </a:extLst>
          </p:cNvPr>
          <p:cNvSpPr txBox="1"/>
          <p:nvPr/>
        </p:nvSpPr>
        <p:spPr>
          <a:xfrm>
            <a:off x="177414" y="1950524"/>
            <a:ext cx="6485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In the spaces below draw a diagram of each of your models. Then explain how each model represents an atom, element and compound respectively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AC562B-94A3-51CF-BD3D-F7AC538D7AAA}"/>
              </a:ext>
            </a:extLst>
          </p:cNvPr>
          <p:cNvSpPr txBox="1"/>
          <p:nvPr/>
        </p:nvSpPr>
        <p:spPr>
          <a:xfrm>
            <a:off x="188470" y="8959597"/>
            <a:ext cx="6516000" cy="561780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Challenge</a:t>
            </a:r>
          </a:p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How do atoms, elements and compounds differ from chemical mixtures?</a:t>
            </a:r>
          </a:p>
        </p:txBody>
      </p:sp>
      <p:sp>
        <p:nvSpPr>
          <p:cNvPr id="13" name="Rounded Rectangle 122">
            <a:extLst>
              <a:ext uri="{FF2B5EF4-FFF2-40B4-BE49-F238E27FC236}">
                <a16:creationId xmlns:a16="http://schemas.microsoft.com/office/drawing/2014/main" id="{66DB9D07-36DE-7BE5-91D7-FB1574EDCD1F}"/>
              </a:ext>
            </a:extLst>
          </p:cNvPr>
          <p:cNvSpPr/>
          <p:nvPr/>
        </p:nvSpPr>
        <p:spPr>
          <a:xfrm>
            <a:off x="177414" y="8959597"/>
            <a:ext cx="6503172" cy="563006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E6EB1B1-A1C1-4EA1-CE80-8BFC9F278956}"/>
              </a:ext>
            </a:extLst>
          </p:cNvPr>
          <p:cNvSpPr/>
          <p:nvPr/>
        </p:nvSpPr>
        <p:spPr>
          <a:xfrm>
            <a:off x="177414" y="1507101"/>
            <a:ext cx="6527056" cy="355596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055A469-7CD4-845C-5EC5-5A2F10FBAA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8C515D1-056F-356D-50B3-3D2CD0226409}"/>
              </a:ext>
            </a:extLst>
          </p:cNvPr>
          <p:cNvSpPr txBox="1"/>
          <p:nvPr/>
        </p:nvSpPr>
        <p:spPr>
          <a:xfrm>
            <a:off x="1020903" y="221289"/>
            <a:ext cx="4946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Explain the differences between atoms, elements and compounds                                              ANSWERS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4C2D8C-7CB0-8C22-3E7E-76171BD98FD8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KS3-02-04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2944C08-B43F-9BFB-A66A-FDA9741E39B5}"/>
              </a:ext>
            </a:extLst>
          </p:cNvPr>
          <p:cNvSpPr/>
          <p:nvPr/>
        </p:nvSpPr>
        <p:spPr>
          <a:xfrm>
            <a:off x="6114007" y="267076"/>
            <a:ext cx="444792" cy="56578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C879CCF0-3C17-1A18-85CB-30ADA3B214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7704" y="213257"/>
            <a:ext cx="591376" cy="67139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98D986-B28A-7124-FC56-6AE2D7B6BF60}"/>
              </a:ext>
            </a:extLst>
          </p:cNvPr>
          <p:cNvSpPr txBox="1"/>
          <p:nvPr/>
        </p:nvSpPr>
        <p:spPr>
          <a:xfrm>
            <a:off x="645412" y="2905500"/>
            <a:ext cx="1979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Students’ own answers</a:t>
            </a:r>
          </a:p>
        </p:txBody>
      </p:sp>
    </p:spTree>
    <p:extLst>
      <p:ext uri="{BB962C8B-B14F-4D97-AF65-F5344CB8AC3E}">
        <p14:creationId xmlns:p14="http://schemas.microsoft.com/office/powerpoint/2010/main" val="4103861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157FA8-0A83-B09C-EC02-F2221C6D58AB}"/>
              </a:ext>
            </a:extLst>
          </p:cNvPr>
          <p:cNvSpPr txBox="1"/>
          <p:nvPr/>
        </p:nvSpPr>
        <p:spPr>
          <a:xfrm>
            <a:off x="1414754" y="1379544"/>
            <a:ext cx="40100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Atoms, Elements and Compounds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3559CF0-6EF2-47D7-3FD1-62BDB8563A7A}"/>
              </a:ext>
            </a:extLst>
          </p:cNvPr>
          <p:cNvGraphicFramePr>
            <a:graphicFrameLocks noGrp="1"/>
          </p:cNvGraphicFramePr>
          <p:nvPr/>
        </p:nvGraphicFramePr>
        <p:xfrm>
          <a:off x="170689" y="1716310"/>
          <a:ext cx="6500697" cy="16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B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D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E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F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3C1AE17D-3418-96FD-E55A-07504604F20A}"/>
              </a:ext>
            </a:extLst>
          </p:cNvPr>
          <p:cNvSpPr txBox="1"/>
          <p:nvPr/>
        </p:nvSpPr>
        <p:spPr>
          <a:xfrm>
            <a:off x="96270" y="3435788"/>
            <a:ext cx="6666533" cy="4244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1. Which of the boxes best represents a particle diagram of a compound? _____________________________________________________________________________________</a:t>
            </a:r>
          </a:p>
          <a:p>
            <a:pPr>
              <a:spcBef>
                <a:spcPts val="500"/>
              </a:spcBef>
            </a:pPr>
            <a:endParaRPr lang="en-US" sz="500" i="1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2. Hydrogen atoms are smaller than any others. Elemental hydrogen is a molecule. Which of the boxes best represents hydrogen? </a:t>
            </a: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</a:t>
            </a:r>
          </a:p>
          <a:p>
            <a:pPr>
              <a:spcBef>
                <a:spcPts val="500"/>
              </a:spcBef>
            </a:pPr>
            <a:endParaRPr lang="en-US" sz="5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3. Which of the boxes best represents a particle diagram of elements? _____________________________________________________________________________________</a:t>
            </a:r>
          </a:p>
          <a:p>
            <a:pPr>
              <a:spcBef>
                <a:spcPts val="500"/>
              </a:spcBef>
            </a:pPr>
            <a:endParaRPr lang="en-US" sz="5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4. Oxygen is a gas with the formula O</a:t>
            </a:r>
            <a:r>
              <a:rPr lang="en-US" sz="1200" baseline="-250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2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. Which diagram best represents oxygen? 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</a:t>
            </a:r>
          </a:p>
          <a:p>
            <a:pPr>
              <a:spcBef>
                <a:spcPts val="500"/>
              </a:spcBef>
            </a:pPr>
            <a:endParaRPr lang="en-US" sz="5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5. Carbon dioxide has the formula CO</a:t>
            </a:r>
            <a:r>
              <a:rPr lang="en-US" sz="1200" baseline="-250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2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. Which diagram best represents carbon dioxide? Explain your answer. 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spcBef>
                <a:spcPts val="500"/>
              </a:spcBef>
            </a:pPr>
            <a:endParaRPr lang="en-US" sz="5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6. In the space below, draw a particle diagram of the compound methane which has a formula of CH</a:t>
            </a:r>
            <a:r>
              <a:rPr lang="en-US" sz="1200" baseline="-250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4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.</a:t>
            </a:r>
          </a:p>
        </p:txBody>
      </p:sp>
      <p:sp>
        <p:nvSpPr>
          <p:cNvPr id="27" name="Rounded Rectangle 95">
            <a:extLst>
              <a:ext uri="{FF2B5EF4-FFF2-40B4-BE49-F238E27FC236}">
                <a16:creationId xmlns:a16="http://schemas.microsoft.com/office/drawing/2014/main" id="{E2B4C64E-B231-68BB-E001-9FE335A51235}"/>
              </a:ext>
            </a:extLst>
          </p:cNvPr>
          <p:cNvSpPr/>
          <p:nvPr/>
        </p:nvSpPr>
        <p:spPr>
          <a:xfrm>
            <a:off x="168214" y="7582141"/>
            <a:ext cx="6503172" cy="1888629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49E9777B-6282-F5E3-96E5-B21309FE0760}"/>
              </a:ext>
            </a:extLst>
          </p:cNvPr>
          <p:cNvSpPr/>
          <p:nvPr/>
        </p:nvSpPr>
        <p:spPr>
          <a:xfrm>
            <a:off x="639726" y="1971460"/>
            <a:ext cx="314960" cy="305220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338CAB38-EFE7-C86A-A6B9-8593F8A33555}"/>
              </a:ext>
            </a:extLst>
          </p:cNvPr>
          <p:cNvSpPr/>
          <p:nvPr/>
        </p:nvSpPr>
        <p:spPr>
          <a:xfrm>
            <a:off x="954686" y="1971460"/>
            <a:ext cx="314960" cy="30522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1ED287E8-6BB7-D072-C0F4-64D6FD28E479}"/>
              </a:ext>
            </a:extLst>
          </p:cNvPr>
          <p:cNvSpPr/>
          <p:nvPr/>
        </p:nvSpPr>
        <p:spPr>
          <a:xfrm>
            <a:off x="1266243" y="1971460"/>
            <a:ext cx="314960" cy="305220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6DCDFE30-D223-D209-B985-0ECFA8BED858}"/>
              </a:ext>
            </a:extLst>
          </p:cNvPr>
          <p:cNvSpPr/>
          <p:nvPr/>
        </p:nvSpPr>
        <p:spPr>
          <a:xfrm>
            <a:off x="2783840" y="2028234"/>
            <a:ext cx="243840" cy="197226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08C73792-9024-BC12-2FD0-CBB1BF273751}"/>
              </a:ext>
            </a:extLst>
          </p:cNvPr>
          <p:cNvSpPr/>
          <p:nvPr/>
        </p:nvSpPr>
        <p:spPr>
          <a:xfrm>
            <a:off x="3175960" y="2225460"/>
            <a:ext cx="243840" cy="197226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F00A7633-E7AC-03C9-37BC-77C61FBB87B5}"/>
              </a:ext>
            </a:extLst>
          </p:cNvPr>
          <p:cNvSpPr/>
          <p:nvPr/>
        </p:nvSpPr>
        <p:spPr>
          <a:xfrm>
            <a:off x="3986477" y="1967665"/>
            <a:ext cx="243840" cy="197226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DB560556-49FC-1E05-4E5B-B54998B56C9B}"/>
              </a:ext>
            </a:extLst>
          </p:cNvPr>
          <p:cNvSpPr/>
          <p:nvPr/>
        </p:nvSpPr>
        <p:spPr>
          <a:xfrm>
            <a:off x="5012297" y="2016600"/>
            <a:ext cx="220874" cy="157787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E72CAF34-ED42-9506-1107-D0FB5A4F65D0}"/>
              </a:ext>
            </a:extLst>
          </p:cNvPr>
          <p:cNvSpPr/>
          <p:nvPr/>
        </p:nvSpPr>
        <p:spPr>
          <a:xfrm>
            <a:off x="5481320" y="2016600"/>
            <a:ext cx="220874" cy="157787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22B001BC-A3C8-ECCE-9BF4-3A816AC6117F}"/>
              </a:ext>
            </a:extLst>
          </p:cNvPr>
          <p:cNvSpPr/>
          <p:nvPr/>
        </p:nvSpPr>
        <p:spPr>
          <a:xfrm>
            <a:off x="5202200" y="2085255"/>
            <a:ext cx="314960" cy="305220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lowchart: Connector 36">
            <a:extLst>
              <a:ext uri="{FF2B5EF4-FFF2-40B4-BE49-F238E27FC236}">
                <a16:creationId xmlns:a16="http://schemas.microsoft.com/office/drawing/2014/main" id="{555921D1-89DB-DFAC-15D3-EA227935B22F}"/>
              </a:ext>
            </a:extLst>
          </p:cNvPr>
          <p:cNvSpPr/>
          <p:nvPr/>
        </p:nvSpPr>
        <p:spPr>
          <a:xfrm>
            <a:off x="797206" y="2851622"/>
            <a:ext cx="314960" cy="305220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F617EAB8-31DF-1D31-FB60-E31786311404}"/>
              </a:ext>
            </a:extLst>
          </p:cNvPr>
          <p:cNvSpPr/>
          <p:nvPr/>
        </p:nvSpPr>
        <p:spPr>
          <a:xfrm>
            <a:off x="1112166" y="2851622"/>
            <a:ext cx="314960" cy="305220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lowchart: Connector 38">
            <a:extLst>
              <a:ext uri="{FF2B5EF4-FFF2-40B4-BE49-F238E27FC236}">
                <a16:creationId xmlns:a16="http://schemas.microsoft.com/office/drawing/2014/main" id="{D77A18C0-9154-3D63-B73D-90B067ABBC00}"/>
              </a:ext>
            </a:extLst>
          </p:cNvPr>
          <p:cNvSpPr/>
          <p:nvPr/>
        </p:nvSpPr>
        <p:spPr>
          <a:xfrm>
            <a:off x="2861000" y="2845018"/>
            <a:ext cx="314960" cy="305220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E7521BC5-AE21-2567-8F31-CA4F6216F4B6}"/>
              </a:ext>
            </a:extLst>
          </p:cNvPr>
          <p:cNvSpPr/>
          <p:nvPr/>
        </p:nvSpPr>
        <p:spPr>
          <a:xfrm>
            <a:off x="3175960" y="2845018"/>
            <a:ext cx="314960" cy="30522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511B0F8B-1BB2-E826-5068-60CBD258D7BE}"/>
              </a:ext>
            </a:extLst>
          </p:cNvPr>
          <p:cNvSpPr/>
          <p:nvPr/>
        </p:nvSpPr>
        <p:spPr>
          <a:xfrm>
            <a:off x="4992075" y="2896761"/>
            <a:ext cx="220874" cy="157787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F9F96399-2632-C2A1-54BE-1B85F62AF76C}"/>
              </a:ext>
            </a:extLst>
          </p:cNvPr>
          <p:cNvSpPr/>
          <p:nvPr/>
        </p:nvSpPr>
        <p:spPr>
          <a:xfrm>
            <a:off x="5212949" y="2896761"/>
            <a:ext cx="220874" cy="157787"/>
          </a:xfrm>
          <a:prstGeom prst="flowChartConnector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E807D5-9A3C-6B75-35C7-EDA921B678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47CAAC-2D5B-5EA9-2DF4-96045CF5D43C}"/>
              </a:ext>
            </a:extLst>
          </p:cNvPr>
          <p:cNvSpPr txBox="1"/>
          <p:nvPr/>
        </p:nvSpPr>
        <p:spPr>
          <a:xfrm>
            <a:off x="1020902" y="221289"/>
            <a:ext cx="4996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Explain the differences between atoms, elements and compounds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                                           ANSWERS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A71DA5-3F1F-7E84-83BB-6011DB001FAC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KS3-02-04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EFA01C-3B3A-5682-50D6-75B3F6771981}"/>
              </a:ext>
            </a:extLst>
          </p:cNvPr>
          <p:cNvSpPr/>
          <p:nvPr/>
        </p:nvSpPr>
        <p:spPr>
          <a:xfrm>
            <a:off x="6114007" y="267076"/>
            <a:ext cx="444792" cy="56578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38B79D78-C028-CD29-F18B-FEE56326E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7704" y="213257"/>
            <a:ext cx="591376" cy="67139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2FAF5D6-0BE8-40D2-62A2-332CBF1F0EF6}"/>
              </a:ext>
            </a:extLst>
          </p:cNvPr>
          <p:cNvSpPr txBox="1"/>
          <p:nvPr/>
        </p:nvSpPr>
        <p:spPr>
          <a:xfrm>
            <a:off x="95197" y="3603137"/>
            <a:ext cx="4963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A, C and 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357453-2883-8EAC-D57F-F1B8D52F8603}"/>
              </a:ext>
            </a:extLst>
          </p:cNvPr>
          <p:cNvSpPr txBox="1"/>
          <p:nvPr/>
        </p:nvSpPr>
        <p:spPr>
          <a:xfrm>
            <a:off x="95196" y="4408755"/>
            <a:ext cx="4963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F4B7A4-21D7-80C9-0878-B0DC2F7CE913}"/>
              </a:ext>
            </a:extLst>
          </p:cNvPr>
          <p:cNvSpPr txBox="1"/>
          <p:nvPr/>
        </p:nvSpPr>
        <p:spPr>
          <a:xfrm>
            <a:off x="95196" y="4983347"/>
            <a:ext cx="4963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B, D and F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33B95B-3B22-1841-2AB5-35204AF2BF73}"/>
              </a:ext>
            </a:extLst>
          </p:cNvPr>
          <p:cNvSpPr txBox="1"/>
          <p:nvPr/>
        </p:nvSpPr>
        <p:spPr>
          <a:xfrm>
            <a:off x="95196" y="5555605"/>
            <a:ext cx="4963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E2CE25-389B-B697-5AEB-E5BF8C23C2D2}"/>
              </a:ext>
            </a:extLst>
          </p:cNvPr>
          <p:cNvSpPr txBox="1"/>
          <p:nvPr/>
        </p:nvSpPr>
        <p:spPr>
          <a:xfrm>
            <a:off x="95195" y="6309880"/>
            <a:ext cx="6609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 as D is oxygen so contains two oxygen atoms that are the same and another atom which is carbon.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DDBE07-DE5C-59D2-8334-E48BC34B20B8}"/>
              </a:ext>
            </a:extLst>
          </p:cNvPr>
          <p:cNvSpPr txBox="1"/>
          <p:nvPr/>
        </p:nvSpPr>
        <p:spPr>
          <a:xfrm>
            <a:off x="236676" y="7698800"/>
            <a:ext cx="4963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Will have one carbon and 4 hydrogen attached.</a:t>
            </a:r>
          </a:p>
        </p:txBody>
      </p:sp>
    </p:spTree>
    <p:extLst>
      <p:ext uri="{BB962C8B-B14F-4D97-AF65-F5344CB8AC3E}">
        <p14:creationId xmlns:p14="http://schemas.microsoft.com/office/powerpoint/2010/main" val="2401362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</TotalTime>
  <Words>625</Words>
  <Application>Microsoft Office PowerPoint</Application>
  <PresentationFormat>A4 Paper (210x297 mm)</PresentationFormat>
  <Paragraphs>113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3</cp:revision>
  <dcterms:created xsi:type="dcterms:W3CDTF">2023-07-13T15:05:17Z</dcterms:created>
  <dcterms:modified xsi:type="dcterms:W3CDTF">2023-09-01T11:36:53Z</dcterms:modified>
</cp:coreProperties>
</file>