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A2B4"/>
    <a:srgbClr val="A96CB4"/>
    <a:srgbClr val="4BAFA9"/>
    <a:srgbClr val="54C0B9"/>
    <a:srgbClr val="63E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296"/>
  </p:normalViewPr>
  <p:slideViewPr>
    <p:cSldViewPr snapToGrid="0" snapToObjects="1">
      <p:cViewPr>
        <p:scale>
          <a:sx n="97" d="100"/>
          <a:sy n="97" d="100"/>
        </p:scale>
        <p:origin x="-224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0DCF7-1421-7940-B25E-DB79F09E0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DF4EA0-4832-7D48-8C7A-57D1B06ED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C17ED-828B-A64E-A47A-1AEBD413A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35AB1-1AB8-A846-80C9-EF7AF8989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10A23-0355-3548-98D8-83E6064A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0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A4A22-6CCD-2246-950C-D7911F8CA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8395A-7F7C-4C4E-9016-6C7241579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42F09-5DF9-2D43-A1E9-D5E0341AB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3BE8A-A0D1-0C43-9293-623CCC6C4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06FB1-96AC-CE43-AD35-8B76CA4BD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4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DBDA41-E902-F44B-9BD1-B7C569DC2C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07595-9C05-FE43-AEE9-E388B415E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C86B2-184F-0646-8BBE-72A547651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A3B05-E2A8-2C42-9551-C091418FB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7F361-5955-6640-B69D-9246C8376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7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4D927-54E8-A642-9CB2-82F1D90A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98F56-D676-D848-9F8C-CFEC2FE8D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89C09-6F21-0A48-80FC-CC2719DC2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606B7-BD90-3A4E-B335-D5890DBA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18D86-AD89-9147-9344-841F541F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8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63466-A6FA-B54D-8E0A-6C2DC40A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D6A09-3B6B-7D47-B1BA-5E3914839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21D03-86D6-E741-B079-A4FAE3CE6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BDB8B-3C25-7348-882E-85604F301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C0279-324B-6E48-A8AF-A0D2DD3D9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5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6B301-47BB-2F45-B173-BB66DB274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1E22-0571-7149-AC70-095FAB2FC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21F0B8-E6FA-F84E-A516-EDA3C027D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3A979-273A-1B40-9F60-26E011854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0EC30-FF1F-6F41-A20E-249D983E8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B209-F512-E247-B41C-51DA43ED4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9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0B4D3-A5CD-DB49-BCEA-0D2DF2AC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832E8-6C0B-C04A-9816-07E05BFCF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C7BCA-3EF9-C04B-A189-565C092F0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9B738C-C5F8-6446-9401-6D51BE17DB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67A38F-8224-1747-A3DE-679E2D10C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78C487-E059-D740-955B-A783FA4FF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E91429-5E59-5B46-AE7A-547F83CEE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4FE7E8-7F59-9340-A77C-2DB08EE92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85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BB20-EE40-494B-8D96-7A21B487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AF60C8-2725-6A43-A02C-A8E1FEC5B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A7BE79-FDA2-264E-850F-62FA4CBDA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00041-99AF-3940-93C4-BC9A7B29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1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907A66-9A79-3A40-9CDF-E59EA49A1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AF0C94-9B7C-F64F-8201-6C23AEE5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1817F-0A6F-6B43-A9D3-2C2E2E244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0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7CD1C-B047-6642-9119-C1554C8CE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537DD-90ED-6945-99BD-1F51BC4AF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D38959-1926-0D4C-A592-3F013A26A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E9417-67FA-D443-BE02-C6457B49E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9DAB5-8E4A-5944-99A8-AE014E0B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C1521-19C0-0244-8804-384DAC419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9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C1DAF-7F45-8441-8D97-96E52A6CC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838321-44E5-C943-9628-E4A6054512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BB628-5645-7143-A585-A00B069B6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F3C204-E50A-AE49-A44B-71D4BF3DC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399276-58C6-0D4E-90FF-BCE16217C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4A888-6947-864F-A1DC-9A36C8A16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5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EB494B-10DD-0B41-9E83-3CFCC8365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8F9F4-810B-C643-A84F-718F87AE0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F9609-709E-B04B-A5AB-C5C87DF2A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9485-FA33-2143-91D7-951C542C4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2929E-EB1E-F844-8AF1-CBA9DE662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5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ird on a road&#10;&#10;Description automatically generated with medium confidence">
            <a:extLst>
              <a:ext uri="{FF2B5EF4-FFF2-40B4-BE49-F238E27FC236}">
                <a16:creationId xmlns:a16="http://schemas.microsoft.com/office/drawing/2014/main" id="{8F2E64F5-626D-4D43-B5BF-5746035EEA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08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00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field of wheat&#10;&#10;Description automatically generated with medium confidence">
            <a:extLst>
              <a:ext uri="{FF2B5EF4-FFF2-40B4-BE49-F238E27FC236}">
                <a16:creationId xmlns:a16="http://schemas.microsoft.com/office/drawing/2014/main" id="{4E8F4268-1CA2-6348-8353-AC2A9ED888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2" b="2235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88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outdoor, sky, grass, river&#10;&#10;Description automatically generated">
            <a:extLst>
              <a:ext uri="{FF2B5EF4-FFF2-40B4-BE49-F238E27FC236}">
                <a16:creationId xmlns:a16="http://schemas.microsoft.com/office/drawing/2014/main" id="{1D9C64D7-7DCC-374C-94A2-ABFC3A7625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B96FC576-AE30-4C09-A12C-0582F2A6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8" name="Picture 4" descr="Forklift, Warehouse, Machine, Worker">
            <a:extLst>
              <a:ext uri="{FF2B5EF4-FFF2-40B4-BE49-F238E27FC236}">
                <a16:creationId xmlns:a16="http://schemas.microsoft.com/office/drawing/2014/main" id="{1E6C136A-9D2B-4942-8CFF-70DEA3F64A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0" r="2" b="2595"/>
          <a:stretch/>
        </p:blipFill>
        <p:spPr bwMode="auto">
          <a:xfrm>
            <a:off x="1" y="10"/>
            <a:ext cx="609904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rchitecture, Bridge, Building, Travel">
            <a:extLst>
              <a:ext uri="{FF2B5EF4-FFF2-40B4-BE49-F238E27FC236}">
                <a16:creationId xmlns:a16="http://schemas.microsoft.com/office/drawing/2014/main" id="{604CC3D8-389C-4149-8F9D-4728BA5A04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3"/>
          <a:stretch/>
        </p:blipFill>
        <p:spPr bwMode="auto">
          <a:xfrm>
            <a:off x="6092952" y="10"/>
            <a:ext cx="609904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apan, Osaka, Pedestrians, Crossing">
            <a:extLst>
              <a:ext uri="{FF2B5EF4-FFF2-40B4-BE49-F238E27FC236}">
                <a16:creationId xmlns:a16="http://schemas.microsoft.com/office/drawing/2014/main" id="{67834FE7-275F-1E4E-BAB3-B43A702BB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9" r="2" b="7930"/>
          <a:stretch/>
        </p:blipFill>
        <p:spPr bwMode="auto">
          <a:xfrm>
            <a:off x="1" y="3429000"/>
            <a:ext cx="609904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irplane, Runway, Airport, Tarmac">
            <a:extLst>
              <a:ext uri="{FF2B5EF4-FFF2-40B4-BE49-F238E27FC236}">
                <a16:creationId xmlns:a16="http://schemas.microsoft.com/office/drawing/2014/main" id="{7F017C36-3C44-974C-ABCB-2EA1003CF5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2" r="2" b="2"/>
          <a:stretch/>
        </p:blipFill>
        <p:spPr bwMode="auto">
          <a:xfrm>
            <a:off x="6092952" y="3429000"/>
            <a:ext cx="609904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168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Vineyard, Sunrise, Sun, Farm, Grapevines">
            <a:extLst>
              <a:ext uri="{FF2B5EF4-FFF2-40B4-BE49-F238E27FC236}">
                <a16:creationId xmlns:a16="http://schemas.microsoft.com/office/drawing/2014/main" id="{3AD344A2-585A-F649-A3AA-3E30F23D2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1" r="-3" b="-3"/>
          <a:stretch/>
        </p:blipFill>
        <p:spPr bwMode="auto"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Scrapyard, Metal, Waste, Junk, Recycle">
            <a:extLst>
              <a:ext uri="{FF2B5EF4-FFF2-40B4-BE49-F238E27FC236}">
                <a16:creationId xmlns:a16="http://schemas.microsoft.com/office/drawing/2014/main" id="{29E03420-FD50-834E-9207-EEA79E2347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9" b="19151"/>
          <a:stretch/>
        </p:blipFill>
        <p:spPr bwMode="auto"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gger, Excavator, Engine, Heavy, Loader">
            <a:extLst>
              <a:ext uri="{FF2B5EF4-FFF2-40B4-BE49-F238E27FC236}">
                <a16:creationId xmlns:a16="http://schemas.microsoft.com/office/drawing/2014/main" id="{C1BF7FD4-FB66-9B4F-80A4-9377265B7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1" r="14810" b="-1"/>
          <a:stretch/>
        </p:blipFill>
        <p:spPr bwMode="auto"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404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40B660C3-C7D4-A647-89F8-A9BDE0DD6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77" b="15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4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grass, outdoor, field, brick&#10;&#10;Description automatically generated">
            <a:extLst>
              <a:ext uri="{FF2B5EF4-FFF2-40B4-BE49-F238E27FC236}">
                <a16:creationId xmlns:a16="http://schemas.microsoft.com/office/drawing/2014/main" id="{EF196A41-7252-FD42-B385-342E36A8DC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51" b="62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16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134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Peat Bales, Dried, Nature, Moor">
            <a:extLst>
              <a:ext uri="{FF2B5EF4-FFF2-40B4-BE49-F238E27FC236}">
                <a16:creationId xmlns:a16="http://schemas.microsoft.com/office/drawing/2014/main" id="{3096AAE0-4B26-6F47-95B4-ACC285208B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7" r="-3" b="3392"/>
          <a:stretch/>
        </p:blipFill>
        <p:spPr bwMode="auto"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high angle view of a garden&#10;&#10;Description automatically generated with low confidence">
            <a:extLst>
              <a:ext uri="{FF2B5EF4-FFF2-40B4-BE49-F238E27FC236}">
                <a16:creationId xmlns:a16="http://schemas.microsoft.com/office/drawing/2014/main" id="{CA106EF4-8D83-614B-B5CE-5DA0C9A067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048" b="30512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2" name="Picture 1" descr="A person holding a large mushroom&#10;&#10;Description automatically generated with low confidence">
            <a:extLst>
              <a:ext uri="{FF2B5EF4-FFF2-40B4-BE49-F238E27FC236}">
                <a16:creationId xmlns:a16="http://schemas.microsoft.com/office/drawing/2014/main" id="{92B1F6E4-5973-F54F-BC00-66B605BA4D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97" r="348"/>
          <a:stretch/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8595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Peat Bales, Dried, Nature, Moor">
            <a:extLst>
              <a:ext uri="{FF2B5EF4-FFF2-40B4-BE49-F238E27FC236}">
                <a16:creationId xmlns:a16="http://schemas.microsoft.com/office/drawing/2014/main" id="{67932FD2-FCDF-734D-8FC1-9A6409CEF9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4" b="403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731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sky, outdoor, sunset, clouds&#10;&#10;Description automatically generated">
            <a:extLst>
              <a:ext uri="{FF2B5EF4-FFF2-40B4-BE49-F238E27FC236}">
                <a16:creationId xmlns:a16="http://schemas.microsoft.com/office/drawing/2014/main" id="{979F3870-613C-A943-A4B4-ACAB66682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85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13624</TotalTime>
  <Words>0</Words>
  <Application>Microsoft Macintosh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Weldon (BIO - Postgraduate Researcher)</dc:creator>
  <cp:lastModifiedBy>Shannon Weldon (BIO - Postgraduate Researcher)</cp:lastModifiedBy>
  <cp:revision>97</cp:revision>
  <dcterms:created xsi:type="dcterms:W3CDTF">2021-08-08T13:16:24Z</dcterms:created>
  <dcterms:modified xsi:type="dcterms:W3CDTF">2021-08-18T19:58:42Z</dcterms:modified>
</cp:coreProperties>
</file>