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80" r:id="rId3"/>
    <p:sldId id="281" r:id="rId4"/>
    <p:sldId id="282" r:id="rId5"/>
    <p:sldId id="289" r:id="rId6"/>
    <p:sldId id="290" r:id="rId7"/>
    <p:sldId id="285" r:id="rId8"/>
    <p:sldId id="286" r:id="rId9"/>
    <p:sldId id="287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6CB4"/>
    <a:srgbClr val="4BAFA9"/>
    <a:srgbClr val="2FA2B4"/>
    <a:srgbClr val="54C0B9"/>
    <a:srgbClr val="63E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96"/>
  </p:normalViewPr>
  <p:slideViewPr>
    <p:cSldViewPr snapToGrid="0" snapToObjects="1">
      <p:cViewPr>
        <p:scale>
          <a:sx n="93" d="100"/>
          <a:sy n="93" d="100"/>
        </p:scale>
        <p:origin x="14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DCF7-1421-7940-B25E-DB79F09E0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F4EA0-4832-7D48-8C7A-57D1B06ED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C17ED-828B-A64E-A47A-1AEBD413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35AB1-1AB8-A846-80C9-EF7AF898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10A23-0355-3548-98D8-83E6064A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4A22-6CCD-2246-950C-D7911F8C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8395A-7F7C-4C4E-9016-6C7241579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42F09-5DF9-2D43-A1E9-D5E0341A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3BE8A-A0D1-0C43-9293-623CCC6C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06FB1-96AC-CE43-AD35-8B76CA4B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4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BDA41-E902-F44B-9BD1-B7C569DC2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07595-9C05-FE43-AEE9-E388B415E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C86B2-184F-0646-8BBE-72A54765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3B05-E2A8-2C42-9551-C091418F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7F361-5955-6640-B69D-9246C837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7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4D927-54E8-A642-9CB2-82F1D90A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98F56-D676-D848-9F8C-CFEC2FE8D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89C09-6F21-0A48-80FC-CC2719DC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606B7-BD90-3A4E-B335-D5890DBA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18D86-AD89-9147-9344-841F541F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8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3466-A6FA-B54D-8E0A-6C2DC40A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D6A09-3B6B-7D47-B1BA-5E3914839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21D03-86D6-E741-B079-A4FAE3CE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DB8B-3C25-7348-882E-85604F30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C0279-324B-6E48-A8AF-A0D2DD3D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B301-47BB-2F45-B173-BB66DB27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1E22-0571-7149-AC70-095FAB2FC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1F0B8-E6FA-F84E-A516-EDA3C027D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3A979-273A-1B40-9F60-26E01185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0EC30-FF1F-6F41-A20E-249D983E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B209-F512-E247-B41C-51DA43ED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9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B4D3-A5CD-DB49-BCEA-0D2DF2AC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832E8-6C0B-C04A-9816-07E05BFCF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C7BCA-3EF9-C04B-A189-565C092F0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9B738C-C5F8-6446-9401-6D51BE17D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7A38F-8224-1747-A3DE-679E2D10C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78C487-E059-D740-955B-A783FA4F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E91429-5E59-5B46-AE7A-547F83CE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FE7E8-7F59-9340-A77C-2DB08EE9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BB20-EE40-494B-8D96-7A21B487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F60C8-2725-6A43-A02C-A8E1FEC5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7BE79-FDA2-264E-850F-62FA4CBD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00041-99AF-3940-93C4-BC9A7B29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7A66-9A79-3A40-9CDF-E59EA49A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F0C94-9B7C-F64F-8201-6C23AEE5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1817F-0A6F-6B43-A9D3-2C2E2E24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0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CD1C-B047-6642-9119-C1554C8C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537DD-90ED-6945-99BD-1F51BC4A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38959-1926-0D4C-A592-3F013A26A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E9417-67FA-D443-BE02-C6457B49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9DAB5-8E4A-5944-99A8-AE014E0B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C1521-19C0-0244-8804-384DAC41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9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1DAF-7F45-8441-8D97-96E52A6C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38321-44E5-C943-9628-E4A605451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BB628-5645-7143-A585-A00B069B6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3C204-E50A-AE49-A44B-71D4BF3D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99276-58C6-0D4E-90FF-BCE16217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4A888-6947-864F-A1DC-9A36C8A1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5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B494B-10DD-0B41-9E83-3CFCC836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8F9F4-810B-C643-A84F-718F87AE0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F9609-709E-B04B-A5AB-C5C87DF2A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9485-FA33-2143-91D7-951C542C4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2929E-EB1E-F844-8AF1-CBA9DE662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5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tiff"/><Relationship Id="rId5" Type="http://schemas.openxmlformats.org/officeDocument/2006/relationships/image" Target="../media/image4.jpeg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2" name="Picture 4" descr="Frog, Amphibian, Leaves, Pond, Lily">
            <a:extLst>
              <a:ext uri="{FF2B5EF4-FFF2-40B4-BE49-F238E27FC236}">
                <a16:creationId xmlns:a16="http://schemas.microsoft.com/office/drawing/2014/main" id="{359D0BF5-BF59-5347-80A4-05C263BB9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642938"/>
            <a:ext cx="3116263" cy="1946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802934-1E39-9C43-A199-D5D5AB706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888" y="642938"/>
            <a:ext cx="2951163" cy="194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E7E362-6486-7544-9629-529F14E48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313" y="642938"/>
            <a:ext cx="2930525" cy="1946275"/>
          </a:xfrm>
          <a:prstGeom prst="rect">
            <a:avLst/>
          </a:prstGeom>
        </p:spPr>
      </p:pic>
      <p:pic>
        <p:nvPicPr>
          <p:cNvPr id="7170" name="Picture 2" descr="Zebras, Animals, Safari, Mammals, Equine">
            <a:extLst>
              <a:ext uri="{FF2B5EF4-FFF2-40B4-BE49-F238E27FC236}">
                <a16:creationId xmlns:a16="http://schemas.microsoft.com/office/drawing/2014/main" id="{F0220B00-75ED-E443-BB55-DAFDCAF08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657475"/>
            <a:ext cx="2998788" cy="1978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onarch Butterfly, Insect, Bug, Flower">
            <a:extLst>
              <a:ext uri="{FF2B5EF4-FFF2-40B4-BE49-F238E27FC236}">
                <a16:creationId xmlns:a16="http://schemas.microsoft.com/office/drawing/2014/main" id="{906CEFD9-DC80-964D-AE74-C62AB20EB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657475"/>
            <a:ext cx="2998788" cy="1978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1C3E0F-4519-1D4B-9E5D-A19EAC1775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8050" y="2657475"/>
            <a:ext cx="2998788" cy="1978025"/>
          </a:xfrm>
          <a:prstGeom prst="rect">
            <a:avLst/>
          </a:prstGeom>
        </p:spPr>
      </p:pic>
      <p:pic>
        <p:nvPicPr>
          <p:cNvPr id="7174" name="Picture 6" descr="Monkey, Zoo, Habitat, Wildlife, Jungle">
            <a:extLst>
              <a:ext uri="{FF2B5EF4-FFF2-40B4-BE49-F238E27FC236}">
                <a16:creationId xmlns:a16="http://schemas.microsoft.com/office/drawing/2014/main" id="{D8F84661-CD00-A64A-B1CF-B03343660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4702175"/>
            <a:ext cx="2303463" cy="151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812397-BA37-1644-AF01-F103513F6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4088" y="4702175"/>
            <a:ext cx="2300288" cy="1511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D210DE-28B7-774F-906D-C5267D01AE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4225" y="4702175"/>
            <a:ext cx="2292350" cy="151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B55F2D-D3B1-B24F-97B2-C90EDC83C1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3250" y="4702175"/>
            <a:ext cx="2033588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4716B80-ADD1-5544-80D3-211CE6E0E8B6}"/>
              </a:ext>
            </a:extLst>
          </p:cNvPr>
          <p:cNvSpPr/>
          <p:nvPr/>
        </p:nvSpPr>
        <p:spPr>
          <a:xfrm>
            <a:off x="3505200" y="886691"/>
            <a:ext cx="5181600" cy="5084618"/>
          </a:xfrm>
          <a:prstGeom prst="round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65E93C4-5392-8C49-BFBA-065D7E172BF5}"/>
              </a:ext>
            </a:extLst>
          </p:cNvPr>
          <p:cNvSpPr/>
          <p:nvPr/>
        </p:nvSpPr>
        <p:spPr>
          <a:xfrm>
            <a:off x="3484965" y="3429000"/>
            <a:ext cx="5201835" cy="194428"/>
          </a:xfrm>
          <a:custGeom>
            <a:avLst/>
            <a:gdLst>
              <a:gd name="connsiteX0" fmla="*/ 0 w 5201835"/>
              <a:gd name="connsiteY0" fmla="*/ 97006 h 194428"/>
              <a:gd name="connsiteX1" fmla="*/ 734290 w 5201835"/>
              <a:gd name="connsiteY1" fmla="*/ 27733 h 194428"/>
              <a:gd name="connsiteX2" fmla="*/ 1524000 w 5201835"/>
              <a:gd name="connsiteY2" fmla="*/ 138569 h 194428"/>
              <a:gd name="connsiteX3" fmla="*/ 2424545 w 5201835"/>
              <a:gd name="connsiteY3" fmla="*/ 55442 h 194428"/>
              <a:gd name="connsiteX4" fmla="*/ 3366654 w 5201835"/>
              <a:gd name="connsiteY4" fmla="*/ 193987 h 194428"/>
              <a:gd name="connsiteX5" fmla="*/ 4100945 w 5201835"/>
              <a:gd name="connsiteY5" fmla="*/ 24 h 194428"/>
              <a:gd name="connsiteX6" fmla="*/ 5056909 w 5201835"/>
              <a:gd name="connsiteY6" fmla="*/ 180133 h 194428"/>
              <a:gd name="connsiteX7" fmla="*/ 5181600 w 5201835"/>
              <a:gd name="connsiteY7" fmla="*/ 124715 h 19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1835" h="194428">
                <a:moveTo>
                  <a:pt x="0" y="97006"/>
                </a:moveTo>
                <a:cubicBezTo>
                  <a:pt x="240145" y="58906"/>
                  <a:pt x="480290" y="20806"/>
                  <a:pt x="734290" y="27733"/>
                </a:cubicBezTo>
                <a:cubicBezTo>
                  <a:pt x="988290" y="34660"/>
                  <a:pt x="1242291" y="133951"/>
                  <a:pt x="1524000" y="138569"/>
                </a:cubicBezTo>
                <a:cubicBezTo>
                  <a:pt x="1805709" y="143187"/>
                  <a:pt x="2117436" y="46206"/>
                  <a:pt x="2424545" y="55442"/>
                </a:cubicBezTo>
                <a:cubicBezTo>
                  <a:pt x="2731654" y="64678"/>
                  <a:pt x="3087254" y="203223"/>
                  <a:pt x="3366654" y="193987"/>
                </a:cubicBezTo>
                <a:cubicBezTo>
                  <a:pt x="3646054" y="184751"/>
                  <a:pt x="3819236" y="2333"/>
                  <a:pt x="4100945" y="24"/>
                </a:cubicBezTo>
                <a:cubicBezTo>
                  <a:pt x="4382654" y="-2285"/>
                  <a:pt x="4876800" y="159351"/>
                  <a:pt x="5056909" y="180133"/>
                </a:cubicBezTo>
                <a:cubicBezTo>
                  <a:pt x="5237018" y="200915"/>
                  <a:pt x="5209309" y="162815"/>
                  <a:pt x="5181600" y="124715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ushrooms growing in the dirt&#10;&#10;Description automatically generated with low confidence">
            <a:extLst>
              <a:ext uri="{FF2B5EF4-FFF2-40B4-BE49-F238E27FC236}">
                <a16:creationId xmlns:a16="http://schemas.microsoft.com/office/drawing/2014/main" id="{937F146B-6D93-0B4B-BBAC-A1DB56B8FC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04" t="20091" r="30795" b="13515"/>
          <a:stretch/>
        </p:blipFill>
        <p:spPr>
          <a:xfrm>
            <a:off x="5468076" y="2334956"/>
            <a:ext cx="1235612" cy="1288472"/>
          </a:xfrm>
          <a:prstGeom prst="rect">
            <a:avLst/>
          </a:prstGeom>
        </p:spPr>
      </p:pic>
      <p:sp>
        <p:nvSpPr>
          <p:cNvPr id="7" name="U-turn Arrow 6">
            <a:extLst>
              <a:ext uri="{FF2B5EF4-FFF2-40B4-BE49-F238E27FC236}">
                <a16:creationId xmlns:a16="http://schemas.microsoft.com/office/drawing/2014/main" id="{1005801E-A808-0C4B-972C-4E03C2A9FC87}"/>
              </a:ext>
            </a:extLst>
          </p:cNvPr>
          <p:cNvSpPr/>
          <p:nvPr/>
        </p:nvSpPr>
        <p:spPr>
          <a:xfrm rot="10800000">
            <a:off x="5333999" y="3623428"/>
            <a:ext cx="621540" cy="2154846"/>
          </a:xfrm>
          <a:prstGeom prst="uturnArrow">
            <a:avLst/>
          </a:prstGeom>
          <a:solidFill>
            <a:srgbClr val="4B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U-turn Arrow 8">
            <a:extLst>
              <a:ext uri="{FF2B5EF4-FFF2-40B4-BE49-F238E27FC236}">
                <a16:creationId xmlns:a16="http://schemas.microsoft.com/office/drawing/2014/main" id="{12964585-96DD-D542-9A7F-367A9EEAB5E6}"/>
              </a:ext>
            </a:extLst>
          </p:cNvPr>
          <p:cNvSpPr/>
          <p:nvPr/>
        </p:nvSpPr>
        <p:spPr>
          <a:xfrm rot="10800000" flipH="1">
            <a:off x="6236463" y="3623428"/>
            <a:ext cx="621540" cy="2154846"/>
          </a:xfrm>
          <a:prstGeom prst="uturnArrow">
            <a:avLst/>
          </a:prstGeom>
          <a:solidFill>
            <a:srgbClr val="4B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1B15C2E-E238-0D46-A6FE-C9DA933CC3ED}"/>
              </a:ext>
            </a:extLst>
          </p:cNvPr>
          <p:cNvSpPr/>
          <p:nvPr/>
        </p:nvSpPr>
        <p:spPr>
          <a:xfrm rot="3381162">
            <a:off x="4333980" y="1786564"/>
            <a:ext cx="1189575" cy="526472"/>
          </a:xfrm>
          <a:prstGeom prst="rightArrow">
            <a:avLst/>
          </a:prstGeom>
          <a:solidFill>
            <a:srgbClr val="4B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94EDE7-22D3-C146-BF77-B8687D1CD1BD}"/>
              </a:ext>
            </a:extLst>
          </p:cNvPr>
          <p:cNvSpPr txBox="1"/>
          <p:nvPr/>
        </p:nvSpPr>
        <p:spPr>
          <a:xfrm>
            <a:off x="6767944" y="4905296"/>
            <a:ext cx="131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77"/>
              </a:rPr>
              <a:t>mineral 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F56133-D0FF-B443-84C6-422A067E47CB}"/>
              </a:ext>
            </a:extLst>
          </p:cNvPr>
          <p:cNvSpPr txBox="1"/>
          <p:nvPr/>
        </p:nvSpPr>
        <p:spPr>
          <a:xfrm>
            <a:off x="3435927" y="1097460"/>
            <a:ext cx="264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77"/>
              </a:rPr>
              <a:t>waste products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9B1BADD-21CC-4148-B79D-EA4B7CA97CFC}"/>
              </a:ext>
            </a:extLst>
          </p:cNvPr>
          <p:cNvCxnSpPr/>
          <p:nvPr/>
        </p:nvCxnSpPr>
        <p:spPr>
          <a:xfrm flipV="1">
            <a:off x="6858003" y="2507673"/>
            <a:ext cx="401779" cy="183120"/>
          </a:xfrm>
          <a:prstGeom prst="straightConnector1">
            <a:avLst/>
          </a:prstGeom>
          <a:ln w="34925">
            <a:solidFill>
              <a:srgbClr val="A96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51B68D-7864-B447-99EF-6A42BD130BD0}"/>
              </a:ext>
            </a:extLst>
          </p:cNvPr>
          <p:cNvCxnSpPr>
            <a:cxnSpLocks/>
          </p:cNvCxnSpPr>
          <p:nvPr/>
        </p:nvCxnSpPr>
        <p:spPr>
          <a:xfrm flipV="1">
            <a:off x="6893184" y="2790418"/>
            <a:ext cx="532851" cy="121660"/>
          </a:xfrm>
          <a:prstGeom prst="straightConnector1">
            <a:avLst/>
          </a:prstGeom>
          <a:ln w="34925">
            <a:solidFill>
              <a:srgbClr val="A96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2F6D3E-26D2-AF47-AEDB-BD33C9092185}"/>
              </a:ext>
            </a:extLst>
          </p:cNvPr>
          <p:cNvCxnSpPr>
            <a:cxnSpLocks/>
          </p:cNvCxnSpPr>
          <p:nvPr/>
        </p:nvCxnSpPr>
        <p:spPr>
          <a:xfrm>
            <a:off x="6893184" y="3095640"/>
            <a:ext cx="532851" cy="14069"/>
          </a:xfrm>
          <a:prstGeom prst="straightConnector1">
            <a:avLst/>
          </a:prstGeom>
          <a:ln w="34925">
            <a:solidFill>
              <a:srgbClr val="A96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E46153-7C2F-3F48-93CA-FF50BFAFC28D}"/>
              </a:ext>
            </a:extLst>
          </p:cNvPr>
          <p:cNvCxnSpPr>
            <a:cxnSpLocks/>
          </p:cNvCxnSpPr>
          <p:nvPr/>
        </p:nvCxnSpPr>
        <p:spPr>
          <a:xfrm>
            <a:off x="6893184" y="3279202"/>
            <a:ext cx="532851" cy="149798"/>
          </a:xfrm>
          <a:prstGeom prst="straightConnector1">
            <a:avLst/>
          </a:prstGeom>
          <a:ln w="34925">
            <a:solidFill>
              <a:srgbClr val="A96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89F3D12-C39D-E540-9149-45DC8AD08922}"/>
              </a:ext>
            </a:extLst>
          </p:cNvPr>
          <p:cNvSpPr txBox="1"/>
          <p:nvPr/>
        </p:nvSpPr>
        <p:spPr>
          <a:xfrm>
            <a:off x="7259782" y="2690793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96CB4"/>
                </a:solidFill>
                <a:latin typeface="Arial Rounded MT Bold" panose="020F0704030504030204" pitchFamily="34" charset="77"/>
              </a:rPr>
              <a:t>enzymes</a:t>
            </a:r>
          </a:p>
        </p:txBody>
      </p:sp>
    </p:spTree>
    <p:extLst>
      <p:ext uri="{BB962C8B-B14F-4D97-AF65-F5344CB8AC3E}">
        <p14:creationId xmlns:p14="http://schemas.microsoft.com/office/powerpoint/2010/main" val="301451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55976-D5F8-E849-813C-6DCF7E8A8F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07" b="5507"/>
          <a:stretch/>
        </p:blipFill>
        <p:spPr>
          <a:xfrm>
            <a:off x="9894784" y="2000441"/>
            <a:ext cx="2151975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12387-D22D-0E4A-8A02-7751B77C05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" r="132"/>
          <a:stretch/>
        </p:blipFill>
        <p:spPr>
          <a:xfrm flipH="1">
            <a:off x="6599963" y="2013835"/>
            <a:ext cx="2151976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1639A-A5C8-9F4A-83C6-202D3941C1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05142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2B14BF-3270-734F-ADB1-CF4D1B487B32}"/>
              </a:ext>
            </a:extLst>
          </p:cNvPr>
          <p:cNvSpPr txBox="1"/>
          <p:nvPr/>
        </p:nvSpPr>
        <p:spPr>
          <a:xfrm>
            <a:off x="3638138" y="1712120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BD507-0277-7B41-BCD2-EFB7938C1FE3}"/>
              </a:ext>
            </a:extLst>
          </p:cNvPr>
          <p:cNvSpPr txBox="1"/>
          <p:nvPr/>
        </p:nvSpPr>
        <p:spPr>
          <a:xfrm>
            <a:off x="6947267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CATERPILLAR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565D8-3FE5-F044-AF5F-999167A74773}"/>
              </a:ext>
            </a:extLst>
          </p:cNvPr>
          <p:cNvSpPr txBox="1"/>
          <p:nvPr/>
        </p:nvSpPr>
        <p:spPr>
          <a:xfrm>
            <a:off x="10256396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TREE LEAF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788CDF22-282F-BE40-B8BE-CCD77D09FD19}"/>
              </a:ext>
            </a:extLst>
          </p:cNvPr>
          <p:cNvSpPr/>
          <p:nvPr/>
        </p:nvSpPr>
        <p:spPr>
          <a:xfrm rot="5400000">
            <a:off x="5854562" y="-836094"/>
            <a:ext cx="410782" cy="10519706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CBE655-D524-A54D-93D0-60C3E9B07D56}"/>
              </a:ext>
            </a:extLst>
          </p:cNvPr>
          <p:cNvSpPr txBox="1"/>
          <p:nvPr/>
        </p:nvSpPr>
        <p:spPr>
          <a:xfrm>
            <a:off x="5379343" y="4635126"/>
            <a:ext cx="161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BIOMASS (glucose/energy)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4EFE32-1852-D048-B210-9DF1787BBB10}"/>
              </a:ext>
            </a:extLst>
          </p:cNvPr>
          <p:cNvSpPr txBox="1"/>
          <p:nvPr/>
        </p:nvSpPr>
        <p:spPr>
          <a:xfrm>
            <a:off x="10256396" y="1046279"/>
            <a:ext cx="142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PRODUCER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3126E8-5EBB-514F-B886-9BDBDB534731}"/>
              </a:ext>
            </a:extLst>
          </p:cNvPr>
          <p:cNvSpPr txBox="1"/>
          <p:nvPr/>
        </p:nvSpPr>
        <p:spPr>
          <a:xfrm>
            <a:off x="6961576" y="923169"/>
            <a:ext cx="142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PRIMARY CONSUMER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9C217A-D584-7A4E-8197-764D7A73DF67}"/>
              </a:ext>
            </a:extLst>
          </p:cNvPr>
          <p:cNvSpPr txBox="1"/>
          <p:nvPr/>
        </p:nvSpPr>
        <p:spPr>
          <a:xfrm>
            <a:off x="3578358" y="923169"/>
            <a:ext cx="160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SECONDARY CONSUMER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6B621B-04A3-6C48-98B2-93047B733A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545" r="13545"/>
          <a:stretch/>
        </p:blipFill>
        <p:spPr>
          <a:xfrm>
            <a:off x="133290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0" name="Down Arrow 19">
            <a:extLst>
              <a:ext uri="{FF2B5EF4-FFF2-40B4-BE49-F238E27FC236}">
                <a16:creationId xmlns:a16="http://schemas.microsoft.com/office/drawing/2014/main" id="{40C924F4-DAC0-4640-A2E2-10ABA8EC2266}"/>
              </a:ext>
            </a:extLst>
          </p:cNvPr>
          <p:cNvSpPr/>
          <p:nvPr/>
        </p:nvSpPr>
        <p:spPr>
          <a:xfrm rot="5400000">
            <a:off x="2551675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8B15A04C-D44E-CB4C-B607-3A0D236F803B}"/>
              </a:ext>
            </a:extLst>
          </p:cNvPr>
          <p:cNvSpPr/>
          <p:nvPr/>
        </p:nvSpPr>
        <p:spPr>
          <a:xfrm rot="5400000">
            <a:off x="5774664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13F2DC09-E2E0-3B43-B847-29091AF5BBC8}"/>
              </a:ext>
            </a:extLst>
          </p:cNvPr>
          <p:cNvSpPr/>
          <p:nvPr/>
        </p:nvSpPr>
        <p:spPr>
          <a:xfrm rot="5400000">
            <a:off x="9102429" y="2609671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ABC1C1-76EF-174A-8C88-4E6272DF251B}"/>
              </a:ext>
            </a:extLst>
          </p:cNvPr>
          <p:cNvSpPr txBox="1"/>
          <p:nvPr/>
        </p:nvSpPr>
        <p:spPr>
          <a:xfrm>
            <a:off x="554824" y="1705364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 of PREY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DED387-3F8A-7747-9277-501D22F4B568}"/>
              </a:ext>
            </a:extLst>
          </p:cNvPr>
          <p:cNvSpPr txBox="1"/>
          <p:nvPr/>
        </p:nvSpPr>
        <p:spPr>
          <a:xfrm>
            <a:off x="406506" y="935585"/>
            <a:ext cx="160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TERTIARY CONSUMER</a:t>
            </a:r>
          </a:p>
        </p:txBody>
      </p:sp>
    </p:spTree>
    <p:extLst>
      <p:ext uri="{BB962C8B-B14F-4D97-AF65-F5344CB8AC3E}">
        <p14:creationId xmlns:p14="http://schemas.microsoft.com/office/powerpoint/2010/main" val="14369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rest, Mist, Nature, Trees, Mystic">
            <a:extLst>
              <a:ext uri="{FF2B5EF4-FFF2-40B4-BE49-F238E27FC236}">
                <a16:creationId xmlns:a16="http://schemas.microsoft.com/office/drawing/2014/main" id="{4601FE5C-195E-BB41-9216-A5BF495FB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940719"/>
            <a:ext cx="5291666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6A8865-615A-A747-A810-07670431B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940719"/>
            <a:ext cx="5291667" cy="29765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9F7714-3567-2E4C-B1CF-70DEB2E81EEB}"/>
              </a:ext>
            </a:extLst>
          </p:cNvPr>
          <p:cNvSpPr txBox="1"/>
          <p:nvPr/>
        </p:nvSpPr>
        <p:spPr>
          <a:xfrm>
            <a:off x="4329545" y="1094510"/>
            <a:ext cx="353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PRODUCERS</a:t>
            </a:r>
          </a:p>
        </p:txBody>
      </p:sp>
    </p:spTree>
    <p:extLst>
      <p:ext uri="{BB962C8B-B14F-4D97-AF65-F5344CB8AC3E}">
        <p14:creationId xmlns:p14="http://schemas.microsoft.com/office/powerpoint/2010/main" val="307167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20" name="Picture 4" descr="Fox, Animal, Wildlife, Red Fox, Furry">
            <a:extLst>
              <a:ext uri="{FF2B5EF4-FFF2-40B4-BE49-F238E27FC236}">
                <a16:creationId xmlns:a16="http://schemas.microsoft.com/office/drawing/2014/main" id="{96BDE549-BEF3-774E-9A84-43ABAFDC9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r="24247" b="1"/>
          <a:stretch/>
        </p:blipFill>
        <p:spPr bwMode="auto">
          <a:xfrm>
            <a:off x="6602466" y="1369822"/>
            <a:ext cx="5081542" cy="47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unny, Rabbit, Spring, Baby Bunny">
            <a:extLst>
              <a:ext uri="{FF2B5EF4-FFF2-40B4-BE49-F238E27FC236}">
                <a16:creationId xmlns:a16="http://schemas.microsoft.com/office/drawing/2014/main" id="{7D66904D-7F99-6341-A0C3-6B42E599D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r="22240" b="-1"/>
          <a:stretch/>
        </p:blipFill>
        <p:spPr bwMode="auto">
          <a:xfrm>
            <a:off x="1014457" y="1369823"/>
            <a:ext cx="5081542" cy="47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15A56C-3DE2-3C43-BF34-812A58D28C2B}"/>
              </a:ext>
            </a:extLst>
          </p:cNvPr>
          <p:cNvSpPr txBox="1"/>
          <p:nvPr/>
        </p:nvSpPr>
        <p:spPr>
          <a:xfrm>
            <a:off x="1788774" y="0"/>
            <a:ext cx="353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primary consumer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06D10E-B6A8-0241-8C1E-66390DD31C47}"/>
              </a:ext>
            </a:extLst>
          </p:cNvPr>
          <p:cNvSpPr txBox="1"/>
          <p:nvPr/>
        </p:nvSpPr>
        <p:spPr>
          <a:xfrm>
            <a:off x="7376782" y="0"/>
            <a:ext cx="353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secondary consumer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63C1BA-445A-E443-903D-26515056EE5D}"/>
              </a:ext>
            </a:extLst>
          </p:cNvPr>
          <p:cNvSpPr txBox="1"/>
          <p:nvPr/>
        </p:nvSpPr>
        <p:spPr>
          <a:xfrm>
            <a:off x="1788773" y="6125481"/>
            <a:ext cx="353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herbivore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EABC6E-768C-0D4D-8AFB-C0B0095244E6}"/>
              </a:ext>
            </a:extLst>
          </p:cNvPr>
          <p:cNvSpPr txBox="1"/>
          <p:nvPr/>
        </p:nvSpPr>
        <p:spPr>
          <a:xfrm>
            <a:off x="7644634" y="6125480"/>
            <a:ext cx="353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carnivore</a:t>
            </a:r>
          </a:p>
        </p:txBody>
      </p:sp>
    </p:spTree>
    <p:extLst>
      <p:ext uri="{BB962C8B-B14F-4D97-AF65-F5344CB8AC3E}">
        <p14:creationId xmlns:p14="http://schemas.microsoft.com/office/powerpoint/2010/main" val="107149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55976-D5F8-E849-813C-6DCF7E8A8F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07" b="5507"/>
          <a:stretch/>
        </p:blipFill>
        <p:spPr>
          <a:xfrm>
            <a:off x="9894784" y="2000441"/>
            <a:ext cx="2151975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12387-D22D-0E4A-8A02-7751B77C05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" r="132"/>
          <a:stretch/>
        </p:blipFill>
        <p:spPr>
          <a:xfrm flipH="1">
            <a:off x="6599963" y="2013835"/>
            <a:ext cx="2151976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1639A-A5C8-9F4A-83C6-202D3941C1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05142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2B14BF-3270-734F-ADB1-CF4D1B487B32}"/>
              </a:ext>
            </a:extLst>
          </p:cNvPr>
          <p:cNvSpPr txBox="1"/>
          <p:nvPr/>
        </p:nvSpPr>
        <p:spPr>
          <a:xfrm>
            <a:off x="3638138" y="1712120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BD507-0277-7B41-BCD2-EFB7938C1FE3}"/>
              </a:ext>
            </a:extLst>
          </p:cNvPr>
          <p:cNvSpPr txBox="1"/>
          <p:nvPr/>
        </p:nvSpPr>
        <p:spPr>
          <a:xfrm>
            <a:off x="6947267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CATERPILLAR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565D8-3FE5-F044-AF5F-999167A74773}"/>
              </a:ext>
            </a:extLst>
          </p:cNvPr>
          <p:cNvSpPr txBox="1"/>
          <p:nvPr/>
        </p:nvSpPr>
        <p:spPr>
          <a:xfrm>
            <a:off x="10256396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TREE LEAF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4EFE32-1852-D048-B210-9DF1787BBB10}"/>
              </a:ext>
            </a:extLst>
          </p:cNvPr>
          <p:cNvSpPr txBox="1"/>
          <p:nvPr/>
        </p:nvSpPr>
        <p:spPr>
          <a:xfrm>
            <a:off x="10256396" y="1046279"/>
            <a:ext cx="142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PRODUCER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3126E8-5EBB-514F-B886-9BDBDB534731}"/>
              </a:ext>
            </a:extLst>
          </p:cNvPr>
          <p:cNvSpPr txBox="1"/>
          <p:nvPr/>
        </p:nvSpPr>
        <p:spPr>
          <a:xfrm>
            <a:off x="6961576" y="923169"/>
            <a:ext cx="142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PRIMARY CONSUMER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9C217A-D584-7A4E-8197-764D7A73DF67}"/>
              </a:ext>
            </a:extLst>
          </p:cNvPr>
          <p:cNvSpPr txBox="1"/>
          <p:nvPr/>
        </p:nvSpPr>
        <p:spPr>
          <a:xfrm>
            <a:off x="3578358" y="923169"/>
            <a:ext cx="160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SECONDARY CONSUMER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6B621B-04A3-6C48-98B2-93047B733A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545" r="13545"/>
          <a:stretch/>
        </p:blipFill>
        <p:spPr>
          <a:xfrm>
            <a:off x="133290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0" name="Down Arrow 19">
            <a:extLst>
              <a:ext uri="{FF2B5EF4-FFF2-40B4-BE49-F238E27FC236}">
                <a16:creationId xmlns:a16="http://schemas.microsoft.com/office/drawing/2014/main" id="{40C924F4-DAC0-4640-A2E2-10ABA8EC2266}"/>
              </a:ext>
            </a:extLst>
          </p:cNvPr>
          <p:cNvSpPr/>
          <p:nvPr/>
        </p:nvSpPr>
        <p:spPr>
          <a:xfrm rot="5400000">
            <a:off x="2551675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8B15A04C-D44E-CB4C-B607-3A0D236F803B}"/>
              </a:ext>
            </a:extLst>
          </p:cNvPr>
          <p:cNvSpPr/>
          <p:nvPr/>
        </p:nvSpPr>
        <p:spPr>
          <a:xfrm rot="5400000">
            <a:off x="5774664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13F2DC09-E2E0-3B43-B847-29091AF5BBC8}"/>
              </a:ext>
            </a:extLst>
          </p:cNvPr>
          <p:cNvSpPr/>
          <p:nvPr/>
        </p:nvSpPr>
        <p:spPr>
          <a:xfrm rot="5400000">
            <a:off x="9102429" y="2609671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ABC1C1-76EF-174A-8C88-4E6272DF251B}"/>
              </a:ext>
            </a:extLst>
          </p:cNvPr>
          <p:cNvSpPr txBox="1"/>
          <p:nvPr/>
        </p:nvSpPr>
        <p:spPr>
          <a:xfrm>
            <a:off x="554824" y="1705364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 of PREY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DED387-3F8A-7747-9277-501D22F4B568}"/>
              </a:ext>
            </a:extLst>
          </p:cNvPr>
          <p:cNvSpPr txBox="1"/>
          <p:nvPr/>
        </p:nvSpPr>
        <p:spPr>
          <a:xfrm>
            <a:off x="406506" y="935585"/>
            <a:ext cx="160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TERTIARY CONSUMER</a:t>
            </a:r>
          </a:p>
        </p:txBody>
      </p:sp>
    </p:spTree>
    <p:extLst>
      <p:ext uri="{BB962C8B-B14F-4D97-AF65-F5344CB8AC3E}">
        <p14:creationId xmlns:p14="http://schemas.microsoft.com/office/powerpoint/2010/main" val="358359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55976-D5F8-E849-813C-6DCF7E8A8F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07" b="5507"/>
          <a:stretch/>
        </p:blipFill>
        <p:spPr>
          <a:xfrm>
            <a:off x="9894784" y="2000441"/>
            <a:ext cx="2151975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12387-D22D-0E4A-8A02-7751B77C05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" r="132"/>
          <a:stretch/>
        </p:blipFill>
        <p:spPr>
          <a:xfrm flipH="1">
            <a:off x="6599963" y="2013835"/>
            <a:ext cx="2151976" cy="19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1639A-A5C8-9F4A-83C6-202D3941C1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05142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2B14BF-3270-734F-ADB1-CF4D1B487B32}"/>
              </a:ext>
            </a:extLst>
          </p:cNvPr>
          <p:cNvSpPr txBox="1"/>
          <p:nvPr/>
        </p:nvSpPr>
        <p:spPr>
          <a:xfrm>
            <a:off x="3638138" y="1712120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BD507-0277-7B41-BCD2-EFB7938C1FE3}"/>
              </a:ext>
            </a:extLst>
          </p:cNvPr>
          <p:cNvSpPr txBox="1"/>
          <p:nvPr/>
        </p:nvSpPr>
        <p:spPr>
          <a:xfrm>
            <a:off x="6947267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CATERPILLAR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565D8-3FE5-F044-AF5F-999167A74773}"/>
              </a:ext>
            </a:extLst>
          </p:cNvPr>
          <p:cNvSpPr txBox="1"/>
          <p:nvPr/>
        </p:nvSpPr>
        <p:spPr>
          <a:xfrm>
            <a:off x="10256396" y="171212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TREE LEAF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4EFE32-1852-D048-B210-9DF1787BBB10}"/>
              </a:ext>
            </a:extLst>
          </p:cNvPr>
          <p:cNvSpPr txBox="1"/>
          <p:nvPr/>
        </p:nvSpPr>
        <p:spPr>
          <a:xfrm>
            <a:off x="10256396" y="1046279"/>
            <a:ext cx="142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PRODUCER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3126E8-5EBB-514F-B886-9BDBDB534731}"/>
              </a:ext>
            </a:extLst>
          </p:cNvPr>
          <p:cNvSpPr txBox="1"/>
          <p:nvPr/>
        </p:nvSpPr>
        <p:spPr>
          <a:xfrm>
            <a:off x="6961576" y="923169"/>
            <a:ext cx="142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PRIMARY CONSUMER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9C217A-D584-7A4E-8197-764D7A73DF67}"/>
              </a:ext>
            </a:extLst>
          </p:cNvPr>
          <p:cNvSpPr txBox="1"/>
          <p:nvPr/>
        </p:nvSpPr>
        <p:spPr>
          <a:xfrm>
            <a:off x="3578358" y="923169"/>
            <a:ext cx="160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SECONDARY CONSUMER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6B621B-04A3-6C48-98B2-93047B733A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545" r="13545"/>
          <a:stretch/>
        </p:blipFill>
        <p:spPr>
          <a:xfrm>
            <a:off x="133290" y="2000441"/>
            <a:ext cx="2151976" cy="196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2FA2B4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0" name="Down Arrow 19">
            <a:extLst>
              <a:ext uri="{FF2B5EF4-FFF2-40B4-BE49-F238E27FC236}">
                <a16:creationId xmlns:a16="http://schemas.microsoft.com/office/drawing/2014/main" id="{40C924F4-DAC0-4640-A2E2-10ABA8EC2266}"/>
              </a:ext>
            </a:extLst>
          </p:cNvPr>
          <p:cNvSpPr/>
          <p:nvPr/>
        </p:nvSpPr>
        <p:spPr>
          <a:xfrm rot="5400000">
            <a:off x="2551675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8B15A04C-D44E-CB4C-B607-3A0D236F803B}"/>
              </a:ext>
            </a:extLst>
          </p:cNvPr>
          <p:cNvSpPr/>
          <p:nvPr/>
        </p:nvSpPr>
        <p:spPr>
          <a:xfrm rot="5400000">
            <a:off x="5774664" y="2670177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13F2DC09-E2E0-3B43-B847-29091AF5BBC8}"/>
              </a:ext>
            </a:extLst>
          </p:cNvPr>
          <p:cNvSpPr/>
          <p:nvPr/>
        </p:nvSpPr>
        <p:spPr>
          <a:xfrm rot="5400000">
            <a:off x="9102429" y="2609671"/>
            <a:ext cx="410782" cy="776034"/>
          </a:xfrm>
          <a:prstGeom prst="downArrow">
            <a:avLst/>
          </a:prstGeom>
          <a:solidFill>
            <a:srgbClr val="4BAFA9"/>
          </a:solidFill>
          <a:ln>
            <a:solidFill>
              <a:srgbClr val="4B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ABC1C1-76EF-174A-8C88-4E6272DF251B}"/>
              </a:ext>
            </a:extLst>
          </p:cNvPr>
          <p:cNvSpPr txBox="1"/>
          <p:nvPr/>
        </p:nvSpPr>
        <p:spPr>
          <a:xfrm>
            <a:off x="554824" y="1705364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BIRD of PREY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DED387-3F8A-7747-9277-501D22F4B568}"/>
              </a:ext>
            </a:extLst>
          </p:cNvPr>
          <p:cNvSpPr txBox="1"/>
          <p:nvPr/>
        </p:nvSpPr>
        <p:spPr>
          <a:xfrm>
            <a:off x="406506" y="935585"/>
            <a:ext cx="160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BAFA9"/>
                </a:solidFill>
                <a:latin typeface="Arial Rounded MT Bold" panose="020F0704030504030204" pitchFamily="34" charset="77"/>
              </a:rPr>
              <a:t>TERTIARY CONSUMER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5E94ED-8DAB-A24C-AA9B-F8DA259E95A4}"/>
              </a:ext>
            </a:extLst>
          </p:cNvPr>
          <p:cNvSpPr txBox="1"/>
          <p:nvPr/>
        </p:nvSpPr>
        <p:spPr>
          <a:xfrm>
            <a:off x="9894784" y="4156364"/>
            <a:ext cx="215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Trophic level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0DDCEF-7581-3148-BCBD-6BD61DFF77C4}"/>
              </a:ext>
            </a:extLst>
          </p:cNvPr>
          <p:cNvSpPr txBox="1"/>
          <p:nvPr/>
        </p:nvSpPr>
        <p:spPr>
          <a:xfrm>
            <a:off x="6599963" y="4156364"/>
            <a:ext cx="215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Trophic level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04ACF2-83B3-0349-A561-98D625446A68}"/>
              </a:ext>
            </a:extLst>
          </p:cNvPr>
          <p:cNvSpPr txBox="1"/>
          <p:nvPr/>
        </p:nvSpPr>
        <p:spPr>
          <a:xfrm>
            <a:off x="3305142" y="4191773"/>
            <a:ext cx="215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Trophic level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9C7A70-BE67-EB4F-9C42-10CC961EB905}"/>
              </a:ext>
            </a:extLst>
          </p:cNvPr>
          <p:cNvSpPr txBox="1"/>
          <p:nvPr/>
        </p:nvSpPr>
        <p:spPr>
          <a:xfrm>
            <a:off x="133289" y="4156363"/>
            <a:ext cx="215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Trophic level 4</a:t>
            </a:r>
          </a:p>
        </p:txBody>
      </p:sp>
    </p:spTree>
    <p:extLst>
      <p:ext uri="{BB962C8B-B14F-4D97-AF65-F5344CB8AC3E}">
        <p14:creationId xmlns:p14="http://schemas.microsoft.com/office/powerpoint/2010/main" val="370741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6" name="Rectangle 74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4" name="Picture 6" descr="Lion, Predator, Feline, Animal, Safari">
            <a:extLst>
              <a:ext uri="{FF2B5EF4-FFF2-40B4-BE49-F238E27FC236}">
                <a16:creationId xmlns:a16="http://schemas.microsoft.com/office/drawing/2014/main" id="{A4024CDC-CA69-DD48-9AE9-62772BBBB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r="19146" b="-1"/>
          <a:stretch/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Animal, Crocodile, Wild, Predator">
            <a:extLst>
              <a:ext uri="{FF2B5EF4-FFF2-40B4-BE49-F238E27FC236}">
                <a16:creationId xmlns:a16="http://schemas.microsoft.com/office/drawing/2014/main" id="{D3FE38CA-F01D-9F45-8329-85EF3E13A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0" b="3"/>
          <a:stretch/>
        </p:blipFill>
        <p:spPr bwMode="auto">
          <a:xfrm>
            <a:off x="7534656" y="1"/>
            <a:ext cx="46573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hark, Fish, Eye, Animal, Water, Swim">
            <a:extLst>
              <a:ext uri="{FF2B5EF4-FFF2-40B4-BE49-F238E27FC236}">
                <a16:creationId xmlns:a16="http://schemas.microsoft.com/office/drawing/2014/main" id="{EE226276-0571-3542-A6F3-8770D5879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5" r="10045" b="-2"/>
          <a:stretch/>
        </p:blipFill>
        <p:spPr bwMode="auto">
          <a:xfrm>
            <a:off x="7534654" y="3511296"/>
            <a:ext cx="4657346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5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Mushrooms growing in the dirt&#10;&#10;Description automatically generated with low confidence">
            <a:extLst>
              <a:ext uri="{FF2B5EF4-FFF2-40B4-BE49-F238E27FC236}">
                <a16:creationId xmlns:a16="http://schemas.microsoft.com/office/drawing/2014/main" id="{29407372-EA56-644B-88C5-C88169443E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87" b="925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17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4716B80-ADD1-5544-80D3-211CE6E0E8B6}"/>
              </a:ext>
            </a:extLst>
          </p:cNvPr>
          <p:cNvSpPr/>
          <p:nvPr/>
        </p:nvSpPr>
        <p:spPr>
          <a:xfrm>
            <a:off x="3505200" y="886691"/>
            <a:ext cx="5181600" cy="5084618"/>
          </a:xfrm>
          <a:prstGeom prst="round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65E93C4-5392-8C49-BFBA-065D7E172BF5}"/>
              </a:ext>
            </a:extLst>
          </p:cNvPr>
          <p:cNvSpPr/>
          <p:nvPr/>
        </p:nvSpPr>
        <p:spPr>
          <a:xfrm>
            <a:off x="3484965" y="3429000"/>
            <a:ext cx="5201835" cy="194428"/>
          </a:xfrm>
          <a:custGeom>
            <a:avLst/>
            <a:gdLst>
              <a:gd name="connsiteX0" fmla="*/ 0 w 5201835"/>
              <a:gd name="connsiteY0" fmla="*/ 97006 h 194428"/>
              <a:gd name="connsiteX1" fmla="*/ 734290 w 5201835"/>
              <a:gd name="connsiteY1" fmla="*/ 27733 h 194428"/>
              <a:gd name="connsiteX2" fmla="*/ 1524000 w 5201835"/>
              <a:gd name="connsiteY2" fmla="*/ 138569 h 194428"/>
              <a:gd name="connsiteX3" fmla="*/ 2424545 w 5201835"/>
              <a:gd name="connsiteY3" fmla="*/ 55442 h 194428"/>
              <a:gd name="connsiteX4" fmla="*/ 3366654 w 5201835"/>
              <a:gd name="connsiteY4" fmla="*/ 193987 h 194428"/>
              <a:gd name="connsiteX5" fmla="*/ 4100945 w 5201835"/>
              <a:gd name="connsiteY5" fmla="*/ 24 h 194428"/>
              <a:gd name="connsiteX6" fmla="*/ 5056909 w 5201835"/>
              <a:gd name="connsiteY6" fmla="*/ 180133 h 194428"/>
              <a:gd name="connsiteX7" fmla="*/ 5181600 w 5201835"/>
              <a:gd name="connsiteY7" fmla="*/ 124715 h 19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1835" h="194428">
                <a:moveTo>
                  <a:pt x="0" y="97006"/>
                </a:moveTo>
                <a:cubicBezTo>
                  <a:pt x="240145" y="58906"/>
                  <a:pt x="480290" y="20806"/>
                  <a:pt x="734290" y="27733"/>
                </a:cubicBezTo>
                <a:cubicBezTo>
                  <a:pt x="988290" y="34660"/>
                  <a:pt x="1242291" y="133951"/>
                  <a:pt x="1524000" y="138569"/>
                </a:cubicBezTo>
                <a:cubicBezTo>
                  <a:pt x="1805709" y="143187"/>
                  <a:pt x="2117436" y="46206"/>
                  <a:pt x="2424545" y="55442"/>
                </a:cubicBezTo>
                <a:cubicBezTo>
                  <a:pt x="2731654" y="64678"/>
                  <a:pt x="3087254" y="203223"/>
                  <a:pt x="3366654" y="193987"/>
                </a:cubicBezTo>
                <a:cubicBezTo>
                  <a:pt x="3646054" y="184751"/>
                  <a:pt x="3819236" y="2333"/>
                  <a:pt x="4100945" y="24"/>
                </a:cubicBezTo>
                <a:cubicBezTo>
                  <a:pt x="4382654" y="-2285"/>
                  <a:pt x="4876800" y="159351"/>
                  <a:pt x="5056909" y="180133"/>
                </a:cubicBezTo>
                <a:cubicBezTo>
                  <a:pt x="5237018" y="200915"/>
                  <a:pt x="5209309" y="162815"/>
                  <a:pt x="5181600" y="124715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ushrooms growing in the dirt&#10;&#10;Description automatically generated with low confidence">
            <a:extLst>
              <a:ext uri="{FF2B5EF4-FFF2-40B4-BE49-F238E27FC236}">
                <a16:creationId xmlns:a16="http://schemas.microsoft.com/office/drawing/2014/main" id="{937F146B-6D93-0B4B-BBAC-A1DB56B8FC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04" t="20091" r="30795" b="13515"/>
          <a:stretch/>
        </p:blipFill>
        <p:spPr>
          <a:xfrm>
            <a:off x="5468076" y="2334956"/>
            <a:ext cx="1235612" cy="1288472"/>
          </a:xfrm>
          <a:prstGeom prst="rect">
            <a:avLst/>
          </a:prstGeom>
        </p:spPr>
      </p:pic>
      <p:sp>
        <p:nvSpPr>
          <p:cNvPr id="7" name="U-turn Arrow 6">
            <a:extLst>
              <a:ext uri="{FF2B5EF4-FFF2-40B4-BE49-F238E27FC236}">
                <a16:creationId xmlns:a16="http://schemas.microsoft.com/office/drawing/2014/main" id="{1005801E-A808-0C4B-972C-4E03C2A9FC87}"/>
              </a:ext>
            </a:extLst>
          </p:cNvPr>
          <p:cNvSpPr/>
          <p:nvPr/>
        </p:nvSpPr>
        <p:spPr>
          <a:xfrm rot="10800000">
            <a:off x="5333999" y="3623428"/>
            <a:ext cx="621540" cy="2154846"/>
          </a:xfrm>
          <a:prstGeom prst="uturnArrow">
            <a:avLst/>
          </a:prstGeom>
          <a:solidFill>
            <a:srgbClr val="4B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U-turn Arrow 8">
            <a:extLst>
              <a:ext uri="{FF2B5EF4-FFF2-40B4-BE49-F238E27FC236}">
                <a16:creationId xmlns:a16="http://schemas.microsoft.com/office/drawing/2014/main" id="{12964585-96DD-D542-9A7F-367A9EEAB5E6}"/>
              </a:ext>
            </a:extLst>
          </p:cNvPr>
          <p:cNvSpPr/>
          <p:nvPr/>
        </p:nvSpPr>
        <p:spPr>
          <a:xfrm rot="10800000" flipH="1">
            <a:off x="6236463" y="3623428"/>
            <a:ext cx="621540" cy="2154846"/>
          </a:xfrm>
          <a:prstGeom prst="uturnArrow">
            <a:avLst/>
          </a:prstGeom>
          <a:solidFill>
            <a:srgbClr val="4B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1B15C2E-E238-0D46-A6FE-C9DA933CC3ED}"/>
              </a:ext>
            </a:extLst>
          </p:cNvPr>
          <p:cNvSpPr/>
          <p:nvPr/>
        </p:nvSpPr>
        <p:spPr>
          <a:xfrm rot="3381162">
            <a:off x="4333980" y="1786564"/>
            <a:ext cx="1189575" cy="526472"/>
          </a:xfrm>
          <a:prstGeom prst="rightArrow">
            <a:avLst/>
          </a:prstGeom>
          <a:solidFill>
            <a:srgbClr val="4B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94EDE7-22D3-C146-BF77-B8687D1CD1BD}"/>
              </a:ext>
            </a:extLst>
          </p:cNvPr>
          <p:cNvSpPr txBox="1"/>
          <p:nvPr/>
        </p:nvSpPr>
        <p:spPr>
          <a:xfrm>
            <a:off x="6767944" y="4905296"/>
            <a:ext cx="131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77"/>
              </a:rPr>
              <a:t>Mineral 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F56133-D0FF-B443-84C6-422A067E47CB}"/>
              </a:ext>
            </a:extLst>
          </p:cNvPr>
          <p:cNvSpPr txBox="1"/>
          <p:nvPr/>
        </p:nvSpPr>
        <p:spPr>
          <a:xfrm>
            <a:off x="3435927" y="1097460"/>
            <a:ext cx="264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77"/>
              </a:rPr>
              <a:t>waste products</a:t>
            </a:r>
          </a:p>
        </p:txBody>
      </p:sp>
    </p:spTree>
    <p:extLst>
      <p:ext uri="{BB962C8B-B14F-4D97-AF65-F5344CB8AC3E}">
        <p14:creationId xmlns:p14="http://schemas.microsoft.com/office/powerpoint/2010/main" val="3015187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15246</TotalTime>
  <Words>76</Words>
  <Application>Microsoft Macintosh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Weldon (BIO - Postgraduate Researcher)</dc:creator>
  <cp:lastModifiedBy>Shannon Weldon (BIO - Postgraduate Researcher)</cp:lastModifiedBy>
  <cp:revision>109</cp:revision>
  <dcterms:created xsi:type="dcterms:W3CDTF">2021-08-08T13:16:24Z</dcterms:created>
  <dcterms:modified xsi:type="dcterms:W3CDTF">2021-08-19T23:00:03Z</dcterms:modified>
</cp:coreProperties>
</file>