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/>
    <p:restoredTop sz="96405"/>
  </p:normalViewPr>
  <p:slideViewPr>
    <p:cSldViewPr snapToGrid="0" snapToObjects="1">
      <p:cViewPr varScale="1">
        <p:scale>
          <a:sx n="77" d="100"/>
          <a:sy n="77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E107D33-8D91-4799-892F-46CD671F98E9}"/>
              </a:ext>
            </a:extLst>
          </p:cNvPr>
          <p:cNvSpPr/>
          <p:nvPr userDrawn="1"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2019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24F21E9E-8F43-474D-9ACD-A2B4D2035E0C}"/>
              </a:ext>
            </a:extLst>
          </p:cNvPr>
          <p:cNvSpPr/>
          <p:nvPr userDrawn="1"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Resource Handout: S03.05.06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46DBF173-6958-4F07-B764-0C294C843657}"/>
              </a:ext>
            </a:extLst>
          </p:cNvPr>
          <p:cNvSpPr/>
          <p:nvPr userDrawn="1"/>
        </p:nvSpPr>
        <p:spPr>
          <a:xfrm rot="10800000" flipV="1">
            <a:off x="1143000" y="626446"/>
            <a:ext cx="5515931" cy="711458"/>
          </a:xfrm>
          <a:prstGeom prst="wedgeRoundRectCallout">
            <a:avLst>
              <a:gd name="adj1" fmla="val 53098"/>
              <a:gd name="adj2" fmla="val -16792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Compare how things move on different surfaces.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51A235-BBF8-4797-904B-F21412CEF88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9" y="606384"/>
            <a:ext cx="7315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99280" y="1485392"/>
            <a:ext cx="6459543" cy="361692"/>
          </a:xfrm>
          <a:prstGeom prst="roundRect">
            <a:avLst/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Compare how long it takes a toy boat to slide down different materials.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396420" y="5381060"/>
            <a:ext cx="1293956" cy="1981969"/>
          </a:xfrm>
          <a:prstGeom prst="roundRect">
            <a:avLst>
              <a:gd name="adj" fmla="val 3872"/>
            </a:avLst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Which material slowed the boat the most? 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Explain why you think this material slowed the boat the most.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396420" y="7602866"/>
            <a:ext cx="1293956" cy="1404000"/>
          </a:xfrm>
          <a:prstGeom prst="roundRect">
            <a:avLst>
              <a:gd name="adj" fmla="val 2721"/>
            </a:avLst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Which material slowed the boat the most? 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Describe the texture of the material.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199280" y="5233235"/>
            <a:ext cx="5064776" cy="171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Which material do you think will slow the boat the most?</a:t>
            </a:r>
            <a:b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Explain your choice </a:t>
            </a: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</a:t>
            </a:r>
            <a:r>
              <a:rPr lang="en-US" alt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</a:t>
            </a:r>
            <a:endParaRPr lang="en-US" altLang="en-US" sz="1668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1E2853C-0B26-4422-9865-43B93A3E854A}"/>
              </a:ext>
            </a:extLst>
          </p:cNvPr>
          <p:cNvGrpSpPr/>
          <p:nvPr/>
        </p:nvGrpSpPr>
        <p:grpSpPr>
          <a:xfrm>
            <a:off x="2951183" y="2055418"/>
            <a:ext cx="3491802" cy="1483345"/>
            <a:chOff x="588073" y="2958480"/>
            <a:chExt cx="3491802" cy="1483345"/>
          </a:xfrm>
        </p:grpSpPr>
        <p:pic>
          <p:nvPicPr>
            <p:cNvPr id="1026" name="Picture 2" descr="Shelf, Books, Library, Reading, Education, Knowledge">
              <a:extLst>
                <a:ext uri="{FF2B5EF4-FFF2-40B4-BE49-F238E27FC236}">
                  <a16:creationId xmlns:a16="http://schemas.microsoft.com/office/drawing/2014/main" id="{6E07D3F9-EA1B-4D10-8473-8AA07F92C2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3" t="2519" r="59074" b="54722"/>
            <a:stretch/>
          </p:blipFill>
          <p:spPr bwMode="auto">
            <a:xfrm rot="5400000">
              <a:off x="524612" y="3258885"/>
              <a:ext cx="1191556" cy="10646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AD8292E-1B32-414D-82C0-0318EDCDD7A0}"/>
                </a:ext>
              </a:extLst>
            </p:cNvPr>
            <p:cNvCxnSpPr>
              <a:cxnSpLocks/>
            </p:cNvCxnSpPr>
            <p:nvPr/>
          </p:nvCxnSpPr>
          <p:spPr>
            <a:xfrm>
              <a:off x="1557457" y="3153463"/>
              <a:ext cx="2522418" cy="1288362"/>
            </a:xfrm>
            <a:prstGeom prst="line">
              <a:avLst/>
            </a:prstGeom>
            <a:ln w="762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27F8FCE-7B9C-434E-BE7A-42452EF46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3857" y="2958480"/>
              <a:ext cx="518202" cy="523133"/>
            </a:xfrm>
            <a:prstGeom prst="rect">
              <a:avLst/>
            </a:prstGeom>
          </p:spPr>
        </p:pic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80538FC-0F5D-49D1-954F-73E96D60BCAA}"/>
                </a:ext>
              </a:extLst>
            </p:cNvPr>
            <p:cNvGrpSpPr/>
            <p:nvPr/>
          </p:nvGrpSpPr>
          <p:grpSpPr>
            <a:xfrm>
              <a:off x="1586625" y="2985683"/>
              <a:ext cx="482698" cy="239212"/>
              <a:chOff x="1590646" y="2984190"/>
              <a:chExt cx="482698" cy="239212"/>
            </a:xfrm>
          </p:grpSpPr>
          <p:sp>
            <p:nvSpPr>
              <p:cNvPr id="20" name="Rectangle: Top Corners One Rounded and One Snipped 19">
                <a:extLst>
                  <a:ext uri="{FF2B5EF4-FFF2-40B4-BE49-F238E27FC236}">
                    <a16:creationId xmlns:a16="http://schemas.microsoft.com/office/drawing/2014/main" id="{81528DE9-3514-4674-850E-8D0E67D76C03}"/>
                  </a:ext>
                </a:extLst>
              </p:cNvPr>
              <p:cNvSpPr/>
              <p:nvPr/>
            </p:nvSpPr>
            <p:spPr>
              <a:xfrm rot="1638656" flipV="1">
                <a:off x="1590646" y="3062520"/>
                <a:ext cx="447255" cy="160882"/>
              </a:xfrm>
              <a:prstGeom prst="snipRoundRect">
                <a:avLst>
                  <a:gd name="adj1" fmla="val 16667"/>
                  <a:gd name="adj2" fmla="val 50000"/>
                </a:avLst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8B3897AF-96A2-4862-8C42-E044507F77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43056" y="2984190"/>
                <a:ext cx="430288" cy="221447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Rounded Rectangle 16">
            <a:extLst>
              <a:ext uri="{FF2B5EF4-FFF2-40B4-BE49-F238E27FC236}">
                <a16:creationId xmlns:a16="http://schemas.microsoft.com/office/drawing/2014/main" id="{DCC9F72F-812F-488E-AC4B-3D6ADCFD3C1F}"/>
              </a:ext>
            </a:extLst>
          </p:cNvPr>
          <p:cNvSpPr/>
          <p:nvPr/>
        </p:nvSpPr>
        <p:spPr>
          <a:xfrm>
            <a:off x="199280" y="1966660"/>
            <a:ext cx="2704147" cy="182759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Make a small ramp by putting a piece of wood/cardboard on a stack of books. 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Make sure the boat slides down the ramp without being pushed.</a:t>
            </a:r>
          </a:p>
        </p:txBody>
      </p:sp>
      <p:sp>
        <p:nvSpPr>
          <p:cNvPr id="56" name="Rounded Rectangle 16">
            <a:extLst>
              <a:ext uri="{FF2B5EF4-FFF2-40B4-BE49-F238E27FC236}">
                <a16:creationId xmlns:a16="http://schemas.microsoft.com/office/drawing/2014/main" id="{88F2BA7B-D3F5-45E1-818F-60D2981D5D94}"/>
              </a:ext>
            </a:extLst>
          </p:cNvPr>
          <p:cNvSpPr/>
          <p:nvPr/>
        </p:nvSpPr>
        <p:spPr>
          <a:xfrm>
            <a:off x="199280" y="3793160"/>
            <a:ext cx="6459543" cy="182759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 startAt="3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Lay a material on the ramp, you could stick it with sticky tack.</a:t>
            </a:r>
          </a:p>
          <a:p>
            <a:pPr marL="342900" indent="-342900">
              <a:buFont typeface="+mj-lt"/>
              <a:buAutoNum type="arabicPeriod" startAt="3"/>
            </a:pPr>
            <a:endParaRPr lang="en-US" sz="14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Place the boat at the top of the ramp. Let go of the boat and time how long it takes to reach the bottom of the ramp.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D731A1DC-45F7-4721-859A-5EF007E33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87618"/>
              </p:ext>
            </p:extLst>
          </p:nvPr>
        </p:nvGraphicFramePr>
        <p:xfrm>
          <a:off x="278594" y="7019734"/>
          <a:ext cx="4910306" cy="253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5153">
                  <a:extLst>
                    <a:ext uri="{9D8B030D-6E8A-4147-A177-3AD203B41FA5}">
                      <a16:colId xmlns:a16="http://schemas.microsoft.com/office/drawing/2014/main" val="1255030030"/>
                    </a:ext>
                  </a:extLst>
                </a:gridCol>
                <a:gridCol w="2455153">
                  <a:extLst>
                    <a:ext uri="{9D8B030D-6E8A-4147-A177-3AD203B41FA5}">
                      <a16:colId xmlns:a16="http://schemas.microsoft.com/office/drawing/2014/main" val="18578693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Material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Time taken (s)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3907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11817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45104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00793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9469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3792"/>
                  </a:ext>
                </a:extLst>
              </a:tr>
            </a:tbl>
          </a:graphicData>
        </a:graphic>
      </p:graphicFrame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457B37B-9D92-482A-A984-2FAED1C6EFAA}"/>
              </a:ext>
            </a:extLst>
          </p:cNvPr>
          <p:cNvSpPr/>
          <p:nvPr/>
        </p:nvSpPr>
        <p:spPr>
          <a:xfrm>
            <a:off x="2729144" y="1969131"/>
            <a:ext cx="3921776" cy="1706924"/>
          </a:xfrm>
          <a:prstGeom prst="roundRect">
            <a:avLst>
              <a:gd name="adj" fmla="val 7739"/>
            </a:avLst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AFC404FD-B7CE-40A4-AB02-AA609163B2D1}"/>
              </a:ext>
            </a:extLst>
          </p:cNvPr>
          <p:cNvSpPr/>
          <p:nvPr/>
        </p:nvSpPr>
        <p:spPr>
          <a:xfrm>
            <a:off x="278594" y="6991824"/>
            <a:ext cx="4910306" cy="2558749"/>
          </a:xfrm>
          <a:prstGeom prst="roundRect">
            <a:avLst>
              <a:gd name="adj" fmla="val 8484"/>
            </a:avLst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3771C7B8-FD1D-456A-860F-DF8F3FDE97DF}"/>
              </a:ext>
            </a:extLst>
          </p:cNvPr>
          <p:cNvSpPr/>
          <p:nvPr/>
        </p:nvSpPr>
        <p:spPr>
          <a:xfrm>
            <a:off x="462115" y="4839891"/>
            <a:ext cx="5933770" cy="340519"/>
          </a:xfrm>
          <a:prstGeom prst="roundRect">
            <a:avLst/>
          </a:prstGeom>
          <a:solidFill>
            <a:srgbClr val="2FA2B4"/>
          </a:solidFill>
        </p:spPr>
        <p:txBody>
          <a:bodyPr wrap="square" anchor="ctr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Suggest materials</a:t>
            </a:r>
            <a:r>
              <a:rPr lang="en-US" sz="1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- </a:t>
            </a:r>
            <a:r>
              <a:rPr lang="en-US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bubble wrap, cling-film, paper, felt, sandpaper</a:t>
            </a:r>
          </a:p>
        </p:txBody>
      </p: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</TotalTime>
  <Words>159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Jon Badgery</cp:lastModifiedBy>
  <cp:revision>50</cp:revision>
  <cp:lastPrinted>2018-05-23T14:11:43Z</cp:lastPrinted>
  <dcterms:created xsi:type="dcterms:W3CDTF">2016-06-12T08:53:59Z</dcterms:created>
  <dcterms:modified xsi:type="dcterms:W3CDTF">2019-01-17T13:22:20Z</dcterms:modified>
</cp:coreProperties>
</file>