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6CB"/>
    <a:srgbClr val="807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47E15-D535-4871-B6A4-4365F4AB88C2}" v="4" dt="2022-07-26T08:43:03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napToGrid="0">
      <p:cViewPr varScale="1">
        <p:scale>
          <a:sx n="55" d="100"/>
          <a:sy n="55" d="100"/>
        </p:scale>
        <p:origin x="2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38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0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04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63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43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74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35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6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8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18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23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B7F2A-BEB2-4DD4-A28D-522F2FA8597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5D38B-45A7-45E5-BD91-D5B1940B4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eg"/><Relationship Id="rId18" Type="http://schemas.openxmlformats.org/officeDocument/2006/relationships/image" Target="../media/image16.sv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emf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1BDA172-8460-6583-B8E1-33A38804954C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A0EE72D-C9D7-D448-903B-E6F91E5817C9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</a:t>
            </a:r>
            <a:r>
              <a:rPr lang="en-US" sz="800">
                <a:solidFill>
                  <a:schemeClr val="bg1"/>
                </a:solidFill>
                <a:latin typeface="Arial Rounded MT Bold" panose="020F0704030504030204" pitchFamily="34" charset="77"/>
              </a:rPr>
              <a:t>: N22_23_04</a:t>
            </a:r>
            <a:endParaRPr lang="en-US" sz="8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Describe life in the ocean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429544"/>
            <a:ext cx="6478552" cy="720990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Cut out the animals and create a cross-section of an ocean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3AB9BF-31A6-7B53-29DC-CBE249599081}"/>
              </a:ext>
            </a:extLst>
          </p:cNvPr>
          <p:cNvGrpSpPr/>
          <p:nvPr/>
        </p:nvGrpSpPr>
        <p:grpSpPr>
          <a:xfrm>
            <a:off x="18029" y="9343447"/>
            <a:ext cx="543164" cy="547038"/>
            <a:chOff x="18029" y="9343447"/>
            <a:chExt cx="543164" cy="54703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3827CC-4CCE-FF42-2047-D5D35AA15CA2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84EA11-B81F-C807-C86E-89460F6D8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C5E164-3341-704D-25F2-AF5B78F4A67A}"/>
                </a:ext>
              </a:extLst>
            </p:cNvPr>
            <p:cNvSpPr txBox="1"/>
            <p:nvPr/>
          </p:nvSpPr>
          <p:spPr>
            <a:xfrm>
              <a:off x="188913" y="9455891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2</a:t>
              </a:r>
            </a:p>
          </p:txBody>
        </p:sp>
      </p:grpSp>
      <p:pic>
        <p:nvPicPr>
          <p:cNvPr id="6" name="Picture 5" descr="A close-up of a stingray&#10;&#10;Description automatically generated">
            <a:extLst>
              <a:ext uri="{FF2B5EF4-FFF2-40B4-BE49-F238E27FC236}">
                <a16:creationId xmlns:a16="http://schemas.microsoft.com/office/drawing/2014/main" id="{3ED6354A-552A-364D-EC09-827BE5A45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r="8396"/>
          <a:stretch/>
        </p:blipFill>
        <p:spPr>
          <a:xfrm>
            <a:off x="2879512" y="3660450"/>
            <a:ext cx="1955913" cy="1341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10" name="Picture 9" descr="A close up of a fish&#10;&#10;Description automatically generated">
            <a:extLst>
              <a:ext uri="{FF2B5EF4-FFF2-40B4-BE49-F238E27FC236}">
                <a16:creationId xmlns:a16="http://schemas.microsoft.com/office/drawing/2014/main" id="{67C5F33C-92B4-421E-8B06-C03D2D9A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51" y="7854902"/>
            <a:ext cx="2068627" cy="1378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B6E822-E849-C1FA-A869-37EE7C029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088" y="7850147"/>
            <a:ext cx="2111154" cy="1252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14" name="Picture 13" descr="A colorful coral reef with corals&#10;&#10;Description automatically generated">
            <a:extLst>
              <a:ext uri="{FF2B5EF4-FFF2-40B4-BE49-F238E27FC236}">
                <a16:creationId xmlns:a16="http://schemas.microsoft.com/office/drawing/2014/main" id="{BB6CD599-9962-2133-ED12-8F12A2B9E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0203" r="5655" b="11424"/>
          <a:stretch/>
        </p:blipFill>
        <p:spPr>
          <a:xfrm>
            <a:off x="2883834" y="2336756"/>
            <a:ext cx="1955913" cy="1123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20" name="Picture 19" descr="A close-up of an octopus&#10;&#10;Description automatically generated">
            <a:extLst>
              <a:ext uri="{FF2B5EF4-FFF2-40B4-BE49-F238E27FC236}">
                <a16:creationId xmlns:a16="http://schemas.microsoft.com/office/drawing/2014/main" id="{C3992689-6122-C59D-D51F-8B91C71D2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r="13986"/>
          <a:stretch/>
        </p:blipFill>
        <p:spPr>
          <a:xfrm>
            <a:off x="2727585" y="5199644"/>
            <a:ext cx="1955913" cy="2023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25" name="Picture 24" descr="A crab with claws on a white background&#10;&#10;Description automatically generated">
            <a:extLst>
              <a:ext uri="{FF2B5EF4-FFF2-40B4-BE49-F238E27FC236}">
                <a16:creationId xmlns:a16="http://schemas.microsoft.com/office/drawing/2014/main" id="{B2185CD3-F941-E180-450E-6F04BF1F0F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3076" r="5655"/>
          <a:stretch/>
        </p:blipFill>
        <p:spPr>
          <a:xfrm>
            <a:off x="218591" y="5807550"/>
            <a:ext cx="1955913" cy="1644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27" name="Picture 26" descr="A fish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7E77850A-176E-50E3-F0A9-C1A435C43A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t="12198" r="9853" b="8876"/>
          <a:stretch/>
        </p:blipFill>
        <p:spPr>
          <a:xfrm>
            <a:off x="4941825" y="6858423"/>
            <a:ext cx="1738761" cy="562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29" name="Picture 28" descr="A dolphin jumping in the air&#10;&#10;Description automatically generated">
            <a:extLst>
              <a:ext uri="{FF2B5EF4-FFF2-40B4-BE49-F238E27FC236}">
                <a16:creationId xmlns:a16="http://schemas.microsoft.com/office/drawing/2014/main" id="{DE3CE1B1-A2B6-1940-BCBF-0A7206CE84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 t="5129" r="16013" b="7207"/>
          <a:stretch/>
        </p:blipFill>
        <p:spPr>
          <a:xfrm>
            <a:off x="5294399" y="4331291"/>
            <a:ext cx="1330037" cy="1954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31" name="Picture 30" descr="A whale swimming in the water&#10;&#10;Description automatically generated">
            <a:extLst>
              <a:ext uri="{FF2B5EF4-FFF2-40B4-BE49-F238E27FC236}">
                <a16:creationId xmlns:a16="http://schemas.microsoft.com/office/drawing/2014/main" id="{41147545-15C0-FEB0-F58A-A7117BEA1A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t="18025" r="5263" b="8137"/>
          <a:stretch/>
        </p:blipFill>
        <p:spPr>
          <a:xfrm>
            <a:off x="245646" y="4189128"/>
            <a:ext cx="2228998" cy="1123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33" name="Picture 32" descr="A blue jellyfish with a white background&#10;&#10;Description automatically generated">
            <a:extLst>
              <a:ext uri="{FF2B5EF4-FFF2-40B4-BE49-F238E27FC236}">
                <a16:creationId xmlns:a16="http://schemas.microsoft.com/office/drawing/2014/main" id="{F9F88277-E295-3B10-20EE-4C0E11F432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t="10355" r="19248" b="6310"/>
          <a:stretch/>
        </p:blipFill>
        <p:spPr>
          <a:xfrm>
            <a:off x="5294400" y="2326277"/>
            <a:ext cx="1330037" cy="14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35" name="Picture 34" descr="A turtle swimming in the ocean&#10;&#10;Description automatically generated">
            <a:extLst>
              <a:ext uri="{FF2B5EF4-FFF2-40B4-BE49-F238E27FC236}">
                <a16:creationId xmlns:a16="http://schemas.microsoft.com/office/drawing/2014/main" id="{F40775D2-25F8-4D4F-2883-CF0F953B5B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14419" r="6791" b="-27"/>
          <a:stretch/>
        </p:blipFill>
        <p:spPr>
          <a:xfrm>
            <a:off x="209722" y="7749184"/>
            <a:ext cx="2407955" cy="14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38" name="Picture 37" descr="A close up of green bubbles&#10;&#10;Description automatically generated">
            <a:extLst>
              <a:ext uri="{FF2B5EF4-FFF2-40B4-BE49-F238E27FC236}">
                <a16:creationId xmlns:a16="http://schemas.microsoft.com/office/drawing/2014/main" id="{60C41B00-BCFC-3B5B-86FF-A5B5833420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1" y="2328993"/>
            <a:ext cx="2229000" cy="14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C6CB"/>
            </a:solidFill>
            <a:prstDash val="dash"/>
          </a:ln>
          <a:effectLst/>
        </p:spPr>
      </p:pic>
      <p:pic>
        <p:nvPicPr>
          <p:cNvPr id="39" name="Graphic 38" descr="Scissors with solid fill">
            <a:extLst>
              <a:ext uri="{FF2B5EF4-FFF2-40B4-BE49-F238E27FC236}">
                <a16:creationId xmlns:a16="http://schemas.microsoft.com/office/drawing/2014/main" id="{AFEEA57C-FACD-F9CA-0DD3-D64BBC4264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80193" flipH="1" flipV="1">
            <a:off x="4861622" y="3815016"/>
            <a:ext cx="670903" cy="6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7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30</Words>
  <Application>Microsoft Office PowerPoint</Application>
  <PresentationFormat>A4 Paper (210x297 mm)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Usher</dc:creator>
  <cp:lastModifiedBy>Developing Experts</cp:lastModifiedBy>
  <cp:revision>6</cp:revision>
  <dcterms:created xsi:type="dcterms:W3CDTF">2022-07-22T10:16:34Z</dcterms:created>
  <dcterms:modified xsi:type="dcterms:W3CDTF">2024-12-05T12:18:41Z</dcterms:modified>
</cp:coreProperties>
</file>