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>
        <p:scale>
          <a:sx n="70" d="100"/>
          <a:sy n="70" d="100"/>
        </p:scale>
        <p:origin x="113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81314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Do some research and find a species that is native to your area. Find out its status (e.g. in decline, thriving, endangered) and think about how you could support it.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Present observations and data using appropriate methods, including tables and graphs.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Based on the 6 suggestions for supporting natural life, Interview a classmate with some questions about their day-to-day life.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396775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COP26S-02_02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what we can do to protect natural habitats and ecosystems 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166842"/>
            <a:ext cx="886869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Do some research and find a species that is native to your area. Find out its status (e.g. in decline, thriving, endangered) and think about how you could support it.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132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59</cp:revision>
  <dcterms:created xsi:type="dcterms:W3CDTF">2021-10-02T10:29:03Z</dcterms:created>
  <dcterms:modified xsi:type="dcterms:W3CDTF">2022-08-25T13:30:24Z</dcterms:modified>
</cp:coreProperties>
</file>