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39"/>
    <p:restoredTop sz="95922"/>
  </p:normalViewPr>
  <p:slideViewPr>
    <p:cSldViewPr snapToGrid="0" snapToObjects="1">
      <p:cViewPr varScale="1">
        <p:scale>
          <a:sx n="110" d="100"/>
          <a:sy n="110" d="100"/>
        </p:scale>
        <p:origin x="4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706AE-DE1A-1541-84A6-749C272C0DDB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1595-6957-3C44-8D0B-2BDFC33E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8D90F4-53D1-43DF-AEC3-8584599A0C17}"/>
              </a:ext>
            </a:extLst>
          </p:cNvPr>
          <p:cNvSpPr/>
          <p:nvPr userDrawn="1"/>
        </p:nvSpPr>
        <p:spPr>
          <a:xfrm>
            <a:off x="1340009" y="9656701"/>
            <a:ext cx="4178191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20" dirty="0">
                <a:solidFill>
                  <a:srgbClr val="2FA2B4"/>
                </a:solidFill>
                <a:latin typeface="Arial Rounded MT Bold" charset="0"/>
                <a:ea typeface="ＭＳ 明朝" charset="-128"/>
                <a:cs typeface="Times New Roman" charset="0"/>
              </a:rPr>
              <a:t>Developing Experts Ltd. </a:t>
            </a:r>
            <a:r>
              <a:rPr lang="en-US" sz="1020">
                <a:solidFill>
                  <a:srgbClr val="2FA2B4"/>
                </a:solidFill>
                <a:latin typeface="Arial Rounded MT Bold" charset="0"/>
                <a:ea typeface="ＭＳ 明朝" charset="-128"/>
                <a:cs typeface="Times New Roman" charset="0"/>
              </a:rPr>
              <a:t>© 2022</a:t>
            </a:r>
            <a:endParaRPr lang="en-US" sz="1020" dirty="0">
              <a:solidFill>
                <a:srgbClr val="2FA2B4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A5CCBF0-842D-4D0B-B730-A8E67958C5D3}"/>
              </a:ext>
            </a:extLst>
          </p:cNvPr>
          <p:cNvSpPr/>
          <p:nvPr userDrawn="1"/>
        </p:nvSpPr>
        <p:spPr>
          <a:xfrm>
            <a:off x="171000" y="290925"/>
            <a:ext cx="6516000" cy="167972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S06.06.01 Handout 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CACE810F-C17B-42E6-9C5F-8809C3890FCC}"/>
              </a:ext>
            </a:extLst>
          </p:cNvPr>
          <p:cNvSpPr/>
          <p:nvPr userDrawn="1"/>
        </p:nvSpPr>
        <p:spPr>
          <a:xfrm rot="10800000" flipV="1">
            <a:off x="976184" y="571839"/>
            <a:ext cx="5710814" cy="612000"/>
          </a:xfrm>
          <a:prstGeom prst="wedgeRoundRectCallout">
            <a:avLst>
              <a:gd name="adj1" fmla="val 52103"/>
              <a:gd name="adj2" fmla="val -24542"/>
              <a:gd name="adj3" fmla="val 16667"/>
            </a:avLst>
          </a:prstGeom>
          <a:noFill/>
          <a:ln w="1270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Compare materials of </a:t>
            </a:r>
          </a:p>
          <a:p>
            <a:pPr algn="ctr"/>
            <a:r>
              <a:rPr lang="en-US" sz="2000" b="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different transparencies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3C9408-13F2-477F-BD9E-6D335A66CA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0" y="571838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71000" y="1272679"/>
            <a:ext cx="6516000" cy="1001762"/>
          </a:xfrm>
          <a:prstGeom prst="roundRect">
            <a:avLst>
              <a:gd name="adj" fmla="val 9835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In the space below, design a lamp or lampshade that uses transparent, translucent and opaque materials.</a:t>
            </a:r>
          </a:p>
          <a:p>
            <a:r>
              <a:rPr lang="en-US" sz="140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Label these parts, then complete the sentences, saying why you chose to use the materials in this way and any effects they created.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10051" y="3998310"/>
            <a:ext cx="1368000" cy="1677027"/>
          </a:xfrm>
          <a:prstGeom prst="roundRect">
            <a:avLst>
              <a:gd name="adj" fmla="val 13883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rgbClr val="2FA2B4"/>
                </a:solidFill>
                <a:latin typeface="Arial Rounded MT Bold" panose="020F0704030504030204" pitchFamily="34" charset="0"/>
              </a:rPr>
              <a:t>Challenge:</a:t>
            </a:r>
          </a:p>
          <a:p>
            <a:pPr algn="ctr"/>
            <a:r>
              <a:rPr lang="en-US" sz="140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Explain how light moves through each material differently.</a:t>
            </a:r>
          </a:p>
          <a:p>
            <a:pPr algn="ctr"/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000" y="6931827"/>
            <a:ext cx="6516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 used transparent materials… </a:t>
            </a:r>
            <a:r>
              <a:rPr lang="en-US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</a:t>
            </a:r>
          </a:p>
          <a:p>
            <a:endParaRPr lang="en-US" sz="14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 used translucent materials… </a:t>
            </a:r>
            <a:r>
              <a:rPr lang="en-US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</a:t>
            </a:r>
          </a:p>
          <a:p>
            <a:endParaRPr lang="en-US" sz="14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 used opaque materials … </a:t>
            </a:r>
            <a:r>
              <a:rPr lang="en-US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188FB8-35D7-4EBC-9CAF-6DFD69E26A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20" t="2652" r="9554" b="5652"/>
          <a:stretch/>
        </p:blipFill>
        <p:spPr>
          <a:xfrm>
            <a:off x="5319000" y="5812172"/>
            <a:ext cx="1359051" cy="1467175"/>
          </a:xfrm>
          <a:prstGeom prst="roundRect">
            <a:avLst>
              <a:gd name="adj" fmla="val 16667"/>
            </a:avLst>
          </a:prstGeom>
          <a:ln w="12700">
            <a:solidFill>
              <a:srgbClr val="2FA2B4"/>
            </a:solidFill>
          </a:ln>
          <a:effectLst/>
        </p:spPr>
      </p:pic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D069B7F1-1FA9-45EF-8206-FD8AA3C10FD1}"/>
              </a:ext>
            </a:extLst>
          </p:cNvPr>
          <p:cNvSpPr/>
          <p:nvPr/>
        </p:nvSpPr>
        <p:spPr>
          <a:xfrm>
            <a:off x="171000" y="2411275"/>
            <a:ext cx="5019186" cy="4520551"/>
          </a:xfrm>
          <a:prstGeom prst="roundRect">
            <a:avLst>
              <a:gd name="adj" fmla="val 4132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898C27DB-C2DF-469C-82A5-B12F4F6A93BD}"/>
              </a:ext>
            </a:extLst>
          </p:cNvPr>
          <p:cNvSpPr/>
          <p:nvPr/>
        </p:nvSpPr>
        <p:spPr>
          <a:xfrm>
            <a:off x="5318702" y="2411276"/>
            <a:ext cx="1368000" cy="1450199"/>
          </a:xfrm>
          <a:prstGeom prst="roundRect">
            <a:avLst>
              <a:gd name="adj" fmla="val 12026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rgbClr val="2FA2B4"/>
                </a:solidFill>
                <a:latin typeface="Arial Rounded MT Bold" panose="020F0704030504030204" pitchFamily="34" charset="0"/>
              </a:rPr>
              <a:t>Stretch:</a:t>
            </a:r>
          </a:p>
          <a:p>
            <a:pPr algn="ctr"/>
            <a:r>
              <a:rPr lang="en-US" sz="140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How could you </a:t>
            </a:r>
            <a:r>
              <a:rPr lang="en-US" sz="1400">
                <a:solidFill>
                  <a:srgbClr val="2FA2B4"/>
                </a:solidFill>
                <a:latin typeface="Arial Rounded MT Bold" panose="020F0704030504030204" pitchFamily="34" charset="0"/>
              </a:rPr>
              <a:t>design your </a:t>
            </a:r>
            <a:r>
              <a:rPr lang="en-US" sz="1400" dirty="0">
                <a:solidFill>
                  <a:srgbClr val="2FA2B4"/>
                </a:solidFill>
                <a:latin typeface="Arial Rounded MT Bold" panose="020F0704030504030204" pitchFamily="34" charset="0"/>
              </a:rPr>
              <a:t>lamp to project an image?</a:t>
            </a:r>
          </a:p>
          <a:p>
            <a:pPr algn="ctr"/>
            <a:endParaRPr lang="en-US" sz="14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89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</TotalTime>
  <Words>88</Words>
  <Application>Microsoft Macintosh PowerPoint</Application>
  <PresentationFormat>A4 Paper (210x297 mm)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明朝</vt:lpstr>
      <vt:lpstr>Arial</vt:lpstr>
      <vt:lpstr>Arial Rounded MT Bold</vt:lpstr>
      <vt:lpstr>Calibri</vt:lpstr>
      <vt:lpstr>Calibri Light</vt:lpstr>
      <vt:lpstr>Cambria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Debney</cp:lastModifiedBy>
  <cp:revision>46</cp:revision>
  <cp:lastPrinted>2016-07-25T06:30:05Z</cp:lastPrinted>
  <dcterms:created xsi:type="dcterms:W3CDTF">2016-06-12T08:53:59Z</dcterms:created>
  <dcterms:modified xsi:type="dcterms:W3CDTF">2021-11-27T13:27:25Z</dcterms:modified>
</cp:coreProperties>
</file>