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C7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>
        <p:scale>
          <a:sx n="130" d="100"/>
          <a:sy n="130" d="100"/>
        </p:scale>
        <p:origin x="1046" y="-4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F0-5ADF-485C-BF14-C5DA32A61C50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3D34-134E-4ADB-9340-539F93E4C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852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F0-5ADF-485C-BF14-C5DA32A61C50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3D34-134E-4ADB-9340-539F93E4C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99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F0-5ADF-485C-BF14-C5DA32A61C50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3D34-134E-4ADB-9340-539F93E4C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95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F0-5ADF-485C-BF14-C5DA32A61C50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3D34-134E-4ADB-9340-539F93E4C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677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F0-5ADF-485C-BF14-C5DA32A61C50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3D34-134E-4ADB-9340-539F93E4C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1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F0-5ADF-485C-BF14-C5DA32A61C50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3D34-134E-4ADB-9340-539F93E4C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8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F0-5ADF-485C-BF14-C5DA32A61C50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3D34-134E-4ADB-9340-539F93E4C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68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F0-5ADF-485C-BF14-C5DA32A61C50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3D34-134E-4ADB-9340-539F93E4C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985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F0-5ADF-485C-BF14-C5DA32A61C50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3D34-134E-4ADB-9340-539F93E4C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65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F0-5ADF-485C-BF14-C5DA32A61C50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3D34-134E-4ADB-9340-539F93E4C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34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DBF0-5ADF-485C-BF14-C5DA32A61C50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3D34-134E-4ADB-9340-539F93E4C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03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7DBF0-5ADF-485C-BF14-C5DA32A61C50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43D34-134E-4ADB-9340-539F93E4C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3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C4768A4B-7DC6-8E65-1CB9-65C1AFE339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2556E6-9C04-54EC-2F74-CB726E7F867D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COP26_01_03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7B6625-03A7-6FF6-D373-468FB5E3364C}"/>
              </a:ext>
            </a:extLst>
          </p:cNvPr>
          <p:cNvSpPr txBox="1"/>
          <p:nvPr/>
        </p:nvSpPr>
        <p:spPr>
          <a:xfrm>
            <a:off x="1057511" y="183061"/>
            <a:ext cx="355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to curtail deforestation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62E6BF-B8C0-D15E-0BB1-98A17906ADC7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27D418-8DE5-65B5-E471-81AC4E2FD6A7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F721379-04C3-A90E-646F-EDE11E5AB6AF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245C2E-6CAA-D154-1A09-E6A4ACF0A5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2813FC1-8DE2-4720-3FC1-EC59E04B0E2A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47335B-DF3A-5933-B792-8691C2574BF2}"/>
              </a:ext>
            </a:extLst>
          </p:cNvPr>
          <p:cNvSpPr txBox="1"/>
          <p:nvPr/>
        </p:nvSpPr>
        <p:spPr>
          <a:xfrm>
            <a:off x="0" y="1372508"/>
            <a:ext cx="685441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Here are some ideas which show what we can do to stop deforestation.</a:t>
            </a:r>
            <a:endParaRPr lang="en-US" sz="3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0CD9D6-C60E-BA26-453E-8D811F2AA223}"/>
              </a:ext>
            </a:extLst>
          </p:cNvPr>
          <p:cNvSpPr txBox="1"/>
          <p:nvPr/>
        </p:nvSpPr>
        <p:spPr>
          <a:xfrm>
            <a:off x="244163" y="2016340"/>
            <a:ext cx="6424923" cy="304698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28600" indent="-228600" algn="ctr">
              <a:buAutoNum type="arabicPeriod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Plant a tree where you can.</a:t>
            </a:r>
          </a:p>
          <a:p>
            <a:pPr marL="228600" indent="-228600" algn="ctr">
              <a:buAutoNum type="arabicPeriod"/>
            </a:pP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2. Go paperless at home and at school.</a:t>
            </a:r>
          </a:p>
          <a:p>
            <a:pPr algn="ctr"/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3. Buy recycled products and then recycle them again.</a:t>
            </a:r>
          </a:p>
          <a:p>
            <a:pPr algn="ctr"/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4. Buy certified wood products. </a:t>
            </a:r>
          </a:p>
          <a:p>
            <a:pPr algn="ctr"/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5. Support the products of companies that are committed to reducing deforestation. </a:t>
            </a:r>
          </a:p>
          <a:p>
            <a:pPr algn="ctr"/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6. Raise awareness in your community.</a:t>
            </a:r>
          </a:p>
        </p:txBody>
      </p:sp>
      <p:sp>
        <p:nvSpPr>
          <p:cNvPr id="15" name="Rounded Rectangle 24">
            <a:extLst>
              <a:ext uri="{FF2B5EF4-FFF2-40B4-BE49-F238E27FC236}">
                <a16:creationId xmlns:a16="http://schemas.microsoft.com/office/drawing/2014/main" id="{1B0B316E-5F5A-4F76-739B-83EDCB794E9A}"/>
              </a:ext>
            </a:extLst>
          </p:cNvPr>
          <p:cNvSpPr/>
          <p:nvPr/>
        </p:nvSpPr>
        <p:spPr>
          <a:xfrm>
            <a:off x="188913" y="1985765"/>
            <a:ext cx="6480174" cy="3231947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319F30-9965-EEEF-2897-1399D5DFDB02}"/>
              </a:ext>
            </a:extLst>
          </p:cNvPr>
          <p:cNvSpPr txBox="1"/>
          <p:nvPr/>
        </p:nvSpPr>
        <p:spPr>
          <a:xfrm>
            <a:off x="244163" y="5372315"/>
            <a:ext cx="642492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could work for you in your school? What actions will you need to take to implement them? Create an action plan.</a:t>
            </a:r>
            <a:endParaRPr lang="en-US" sz="3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aphicFrame>
        <p:nvGraphicFramePr>
          <p:cNvPr id="19" name="Table 8">
            <a:extLst>
              <a:ext uri="{FF2B5EF4-FFF2-40B4-BE49-F238E27FC236}">
                <a16:creationId xmlns:a16="http://schemas.microsoft.com/office/drawing/2014/main" id="{8EEE67E2-AD19-A7DE-2827-39D27A601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848740"/>
              </p:ext>
            </p:extLst>
          </p:nvPr>
        </p:nvGraphicFramePr>
        <p:xfrm>
          <a:off x="188913" y="6133471"/>
          <a:ext cx="6480174" cy="3083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488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4992686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</a:tblGrid>
              <a:tr h="51169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Area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noProof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Action plan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62610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School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64840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64840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000553"/>
                  </a:ext>
                </a:extLst>
              </a:tr>
              <a:tr h="64840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227870"/>
                  </a:ext>
                </a:extLst>
              </a:tr>
            </a:tbl>
          </a:graphicData>
        </a:graphic>
      </p:graphicFrame>
      <p:pic>
        <p:nvPicPr>
          <p:cNvPr id="21" name="Picture 20" descr="Text&#10;&#10;Description automatically generated">
            <a:extLst>
              <a:ext uri="{FF2B5EF4-FFF2-40B4-BE49-F238E27FC236}">
                <a16:creationId xmlns:a16="http://schemas.microsoft.com/office/drawing/2014/main" id="{8F1E0CE4-EAB9-2199-BB5B-7077764CC2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072" y="230974"/>
            <a:ext cx="2182014" cy="57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448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C4768A4B-7DC6-8E65-1CB9-65C1AFE339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2556E6-9C04-54EC-2F74-CB726E7F867D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</a:t>
            </a:r>
            <a:r>
              <a:rPr lang="en-US" sz="800">
                <a:solidFill>
                  <a:schemeClr val="bg1"/>
                </a:solidFill>
                <a:latin typeface="Arial Rounded MT Bold" panose="020F0704030504030204" pitchFamily="34" charset="77"/>
              </a:rPr>
              <a:t>: COP26_01_03</a:t>
            </a:r>
            <a:endParaRPr lang="en-US" sz="80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7B6625-03A7-6FF6-D373-468FB5E3364C}"/>
              </a:ext>
            </a:extLst>
          </p:cNvPr>
          <p:cNvSpPr txBox="1"/>
          <p:nvPr/>
        </p:nvSpPr>
        <p:spPr>
          <a:xfrm>
            <a:off x="1057511" y="194286"/>
            <a:ext cx="3659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Explore how to curtail deforestation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27D418-8DE5-65B5-E471-81AC4E2FD6A7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22B3D9-D596-FA46-DC7C-D665BC7E13A1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3F444D-6E1B-B0B0-4013-0C869468ABB5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C557A3B-30AA-7101-7762-DC2F3A82D14D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4DF69D3-68F4-B7DE-23FA-7177CCB3DA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637A970-EEF2-D376-57EF-C5DEACDBCF8D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1E9CCD-A832-D5EB-D3A0-8B421298F330}"/>
              </a:ext>
            </a:extLst>
          </p:cNvPr>
          <p:cNvSpPr txBox="1"/>
          <p:nvPr/>
        </p:nvSpPr>
        <p:spPr>
          <a:xfrm>
            <a:off x="188911" y="1540887"/>
            <a:ext cx="6480177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Challenge Task: Using the information you have gathered in your mission assignment, choose one of your actions and create a leaflet or poster to promote it. 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Create an environmentally friendly brand to sponsor your campaign.</a:t>
            </a:r>
            <a:endParaRPr lang="en-US" sz="3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graphicFrame>
        <p:nvGraphicFramePr>
          <p:cNvPr id="16" name="Table 8">
            <a:extLst>
              <a:ext uri="{FF2B5EF4-FFF2-40B4-BE49-F238E27FC236}">
                <a16:creationId xmlns:a16="http://schemas.microsoft.com/office/drawing/2014/main" id="{EEC50746-9B6E-4FB8-E7FF-25509ED04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395443"/>
              </p:ext>
            </p:extLst>
          </p:nvPr>
        </p:nvGraphicFramePr>
        <p:xfrm>
          <a:off x="188911" y="3821046"/>
          <a:ext cx="6387082" cy="5392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917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4718165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</a:tblGrid>
              <a:tr h="98244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Company name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noProof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111797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Action to promote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114139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Poster / campaign audience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215044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Things to include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835363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B86D0A36-19C6-9C27-74AF-4458FCF8D9AA}"/>
              </a:ext>
            </a:extLst>
          </p:cNvPr>
          <p:cNvSpPr txBox="1"/>
          <p:nvPr/>
        </p:nvSpPr>
        <p:spPr>
          <a:xfrm>
            <a:off x="18029" y="3208148"/>
            <a:ext cx="685441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Plan your campaign in the table below: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329ACAE-FE8E-F7E3-24D8-6302F275BB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66868" y="2778085"/>
            <a:ext cx="1009126" cy="7079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/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156BA77-7850-01A0-1343-ED0FA902B4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911" y="2787404"/>
            <a:ext cx="1000269" cy="7016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/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D4E2FDF-0153-8EE4-5119-CE00890A71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70592" y="229933"/>
            <a:ext cx="2192552" cy="58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685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204</Words>
  <Application>Microsoft Office PowerPoint</Application>
  <PresentationFormat>A4 Paper (210x297 mm)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Developing Experts</cp:lastModifiedBy>
  <cp:revision>2</cp:revision>
  <dcterms:created xsi:type="dcterms:W3CDTF">2022-08-10T11:05:05Z</dcterms:created>
  <dcterms:modified xsi:type="dcterms:W3CDTF">2022-08-14T14:42:42Z</dcterms:modified>
</cp:coreProperties>
</file>