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D4D6"/>
    <a:srgbClr val="797979"/>
    <a:srgbClr val="00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15"/>
  </p:normalViewPr>
  <p:slideViewPr>
    <p:cSldViewPr snapToGrid="0" snapToObjects="1">
      <p:cViewPr varScale="1">
        <p:scale>
          <a:sx n="78" d="100"/>
          <a:sy n="78" d="100"/>
        </p:scale>
        <p:origin x="3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6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101B3F-8539-1144-B88A-9B4336C78CC6}"/>
              </a:ext>
            </a:extLst>
          </p:cNvPr>
          <p:cNvSpPr/>
          <p:nvPr userDrawn="1"/>
        </p:nvSpPr>
        <p:spPr>
          <a:xfrm>
            <a:off x="0" y="1"/>
            <a:ext cx="6858000" cy="1062318"/>
          </a:xfrm>
          <a:prstGeom prst="rect">
            <a:avLst/>
          </a:prstGeom>
          <a:solidFill>
            <a:srgbClr val="38D4D6"/>
          </a:solidFill>
          <a:ln>
            <a:solidFill>
              <a:srgbClr val="00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010129C-DE21-8048-81CD-0A17E3F06791}"/>
              </a:ext>
            </a:extLst>
          </p:cNvPr>
          <p:cNvSpPr/>
          <p:nvPr userDrawn="1"/>
        </p:nvSpPr>
        <p:spPr>
          <a:xfrm>
            <a:off x="0" y="9624786"/>
            <a:ext cx="6858000" cy="3053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21B2FE-2CB9-314D-86D8-D78318E2AD4F}"/>
              </a:ext>
            </a:extLst>
          </p:cNvPr>
          <p:cNvSpPr/>
          <p:nvPr userDrawn="1"/>
        </p:nvSpPr>
        <p:spPr>
          <a:xfrm>
            <a:off x="170690" y="1216149"/>
            <a:ext cx="6503172" cy="8266803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44A78-DEC5-D24C-B5BF-AE444B4AF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biLevel thresh="50000"/>
          </a:blip>
          <a:srcRect r="67643"/>
          <a:stretch/>
        </p:blipFill>
        <p:spPr>
          <a:xfrm>
            <a:off x="170690" y="162670"/>
            <a:ext cx="751977" cy="717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E91AF0-48A0-D047-A478-E61BE7191FA9}"/>
              </a:ext>
            </a:extLst>
          </p:cNvPr>
          <p:cNvSpPr/>
          <p:nvPr userDrawn="1"/>
        </p:nvSpPr>
        <p:spPr>
          <a:xfrm>
            <a:off x="1093357" y="177564"/>
            <a:ext cx="5580506" cy="7176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21BA9-0A97-A348-AD97-78CE6F2E44F2}"/>
              </a:ext>
            </a:extLst>
          </p:cNvPr>
          <p:cNvGrpSpPr/>
          <p:nvPr userDrawn="1"/>
        </p:nvGrpSpPr>
        <p:grpSpPr>
          <a:xfrm>
            <a:off x="529022" y="970622"/>
            <a:ext cx="382946" cy="382526"/>
            <a:chOff x="1761370" y="3168673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D1F272-9FB9-994A-86A7-2586DB1F8517}"/>
                </a:ext>
              </a:extLst>
            </p:cNvPr>
            <p:cNvSpPr/>
            <p:nvPr/>
          </p:nvSpPr>
          <p:spPr>
            <a:xfrm>
              <a:off x="1790881" y="3195510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Doughnut 20">
              <a:extLst>
                <a:ext uri="{FF2B5EF4-FFF2-40B4-BE49-F238E27FC236}">
                  <a16:creationId xmlns:a16="http://schemas.microsoft.com/office/drawing/2014/main" id="{26E2CF78-6189-244B-98DA-66095B80B1F2}"/>
                </a:ext>
              </a:extLst>
            </p:cNvPr>
            <p:cNvSpPr/>
            <p:nvPr/>
          </p:nvSpPr>
          <p:spPr>
            <a:xfrm>
              <a:off x="1761370" y="3168673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AC6786D-CD08-804C-A834-BF1D845C4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58226" y="3303380"/>
              <a:ext cx="586284" cy="49262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5F4D00-67D5-6142-8955-53027972366A}"/>
              </a:ext>
            </a:extLst>
          </p:cNvPr>
          <p:cNvGrpSpPr/>
          <p:nvPr userDrawn="1"/>
        </p:nvGrpSpPr>
        <p:grpSpPr>
          <a:xfrm>
            <a:off x="958811" y="753404"/>
            <a:ext cx="651649" cy="631333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1D92D5-ACCE-F14E-91FD-5A28E8C4F33D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Doughnut 24">
              <a:extLst>
                <a:ext uri="{FF2B5EF4-FFF2-40B4-BE49-F238E27FC236}">
                  <a16:creationId xmlns:a16="http://schemas.microsoft.com/office/drawing/2014/main" id="{E5A5648D-D0B1-D844-B1DB-FF9FC27347F8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6F28909D-5650-7D48-B3DB-BB3D89F5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E2CF8D-FD41-784C-B0A5-4E0CE4FC588D}"/>
              </a:ext>
            </a:extLst>
          </p:cNvPr>
          <p:cNvGrpSpPr/>
          <p:nvPr userDrawn="1"/>
        </p:nvGrpSpPr>
        <p:grpSpPr>
          <a:xfrm>
            <a:off x="1694319" y="632875"/>
            <a:ext cx="544625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BFAE7E-54AE-6D42-8661-82A5CC0DE0CC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Doughnut 29">
              <a:extLst>
                <a:ext uri="{FF2B5EF4-FFF2-40B4-BE49-F238E27FC236}">
                  <a16:creationId xmlns:a16="http://schemas.microsoft.com/office/drawing/2014/main" id="{B8B9F8CD-EC84-B449-99AD-75067294D428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DEE8E5FB-B26A-4841-BC98-C868BDFB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8A33FB-C49C-6A49-8591-7859D49173CA}"/>
              </a:ext>
            </a:extLst>
          </p:cNvPr>
          <p:cNvGrpSpPr/>
          <p:nvPr userDrawn="1"/>
        </p:nvGrpSpPr>
        <p:grpSpPr>
          <a:xfrm>
            <a:off x="2308049" y="743153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49D984-31B6-994E-AA35-D29D42209B2A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Doughnut 33">
              <a:extLst>
                <a:ext uri="{FF2B5EF4-FFF2-40B4-BE49-F238E27FC236}">
                  <a16:creationId xmlns:a16="http://schemas.microsoft.com/office/drawing/2014/main" id="{C38F7472-BFC1-974C-B509-AEA999D6AF1F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5" name="Picture 34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C4233D9-51DE-2643-9552-EE55E78B5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B950D6-C76F-7E4F-B476-5B5EA107CF93}"/>
              </a:ext>
            </a:extLst>
          </p:cNvPr>
          <p:cNvGrpSpPr/>
          <p:nvPr userDrawn="1"/>
        </p:nvGrpSpPr>
        <p:grpSpPr>
          <a:xfrm>
            <a:off x="2954801" y="632875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7C4E6C-B1CD-A54C-A14D-61C32B6C3C19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Doughnut 37">
              <a:extLst>
                <a:ext uri="{FF2B5EF4-FFF2-40B4-BE49-F238E27FC236}">
                  <a16:creationId xmlns:a16="http://schemas.microsoft.com/office/drawing/2014/main" id="{18164CD0-6C49-B540-8BB6-57599C3AB6AB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4928C1B4-5D8C-4A40-A782-7C76604F9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745CA7-2FAE-A74B-B836-F213D3AB0288}"/>
              </a:ext>
            </a:extLst>
          </p:cNvPr>
          <p:cNvGrpSpPr/>
          <p:nvPr userDrawn="1"/>
        </p:nvGrpSpPr>
        <p:grpSpPr>
          <a:xfrm>
            <a:off x="3566338" y="803603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292627-70BA-9D4E-B3C4-D98880050930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Doughnut 41">
              <a:extLst>
                <a:ext uri="{FF2B5EF4-FFF2-40B4-BE49-F238E27FC236}">
                  <a16:creationId xmlns:a16="http://schemas.microsoft.com/office/drawing/2014/main" id="{3B92D7D0-ABEC-7340-B99B-D47F7AF193E6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3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711159AB-C0F0-C84D-9F8C-317BAD5BB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C736AC-61D9-B149-AD8A-260AA4BF14C7}"/>
              </a:ext>
            </a:extLst>
          </p:cNvPr>
          <p:cNvGrpSpPr/>
          <p:nvPr userDrawn="1"/>
        </p:nvGrpSpPr>
        <p:grpSpPr>
          <a:xfrm>
            <a:off x="4107579" y="78610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4DBF84-3E25-8543-848C-FC29AFA98D39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Doughnut 45">
              <a:extLst>
                <a:ext uri="{FF2B5EF4-FFF2-40B4-BE49-F238E27FC236}">
                  <a16:creationId xmlns:a16="http://schemas.microsoft.com/office/drawing/2014/main" id="{C4FF9713-19EB-0648-ADE9-B4E3B88D8434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7" name="Picture 78" descr="icon_pawCross - Riverside Veterinary Hospital">
              <a:extLst>
                <a:ext uri="{FF2B5EF4-FFF2-40B4-BE49-F238E27FC236}">
                  <a16:creationId xmlns:a16="http://schemas.microsoft.com/office/drawing/2014/main" id="{23DF445E-363A-8342-8D88-1E753AC17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1313CC-6D2C-7A4A-B20B-5A83695C3418}"/>
              </a:ext>
            </a:extLst>
          </p:cNvPr>
          <p:cNvGrpSpPr/>
          <p:nvPr userDrawn="1"/>
        </p:nvGrpSpPr>
        <p:grpSpPr>
          <a:xfrm>
            <a:off x="109492" y="9104209"/>
            <a:ext cx="751977" cy="717630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0E01630-E2F5-174B-83DF-537A81900714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Doughnut 50">
              <a:extLst>
                <a:ext uri="{FF2B5EF4-FFF2-40B4-BE49-F238E27FC236}">
                  <a16:creationId xmlns:a16="http://schemas.microsoft.com/office/drawing/2014/main" id="{6FAB542D-0C59-0244-AD6A-01244F888810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3DBB897D-8E00-3547-8E8F-78D872CB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EB5046-EEC0-944C-9FA3-917ABACF70E9}"/>
              </a:ext>
            </a:extLst>
          </p:cNvPr>
          <p:cNvGrpSpPr/>
          <p:nvPr userDrawn="1"/>
        </p:nvGrpSpPr>
        <p:grpSpPr>
          <a:xfrm>
            <a:off x="931352" y="9222966"/>
            <a:ext cx="553044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6C2748E-7EDF-0045-9934-269FE6BD51FF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Doughnut 54">
              <a:extLst>
                <a:ext uri="{FF2B5EF4-FFF2-40B4-BE49-F238E27FC236}">
                  <a16:creationId xmlns:a16="http://schemas.microsoft.com/office/drawing/2014/main" id="{7AC17B1C-19BC-8E4D-99BD-B4A87386FAAB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B400A263-037C-DF49-B3F9-733759DE7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07BC49-9362-AA4A-AE67-2FDF02A72B8D}"/>
              </a:ext>
            </a:extLst>
          </p:cNvPr>
          <p:cNvGrpSpPr/>
          <p:nvPr userDrawn="1"/>
        </p:nvGrpSpPr>
        <p:grpSpPr>
          <a:xfrm>
            <a:off x="1517966" y="9116399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50BBAF5-B41A-6041-B20B-4B622F87C611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Doughnut 58">
              <a:extLst>
                <a:ext uri="{FF2B5EF4-FFF2-40B4-BE49-F238E27FC236}">
                  <a16:creationId xmlns:a16="http://schemas.microsoft.com/office/drawing/2014/main" id="{C4E069AB-60AB-7D47-9712-C57C7A64C4C7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0" name="Picture 59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61B35EC-716F-434A-9357-5E4FEB90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BF47A7-49ED-8942-975A-E47E4F6A71D4}"/>
              </a:ext>
            </a:extLst>
          </p:cNvPr>
          <p:cNvGrpSpPr/>
          <p:nvPr userDrawn="1"/>
        </p:nvGrpSpPr>
        <p:grpSpPr>
          <a:xfrm>
            <a:off x="2185670" y="9271144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D5D9284-249C-4149-A070-DE30F1170136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Doughnut 62">
              <a:extLst>
                <a:ext uri="{FF2B5EF4-FFF2-40B4-BE49-F238E27FC236}">
                  <a16:creationId xmlns:a16="http://schemas.microsoft.com/office/drawing/2014/main" id="{2F2A9C05-4F65-5D4B-AF5A-8A7532412364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7AF9B16C-6CF8-EE45-A9AA-044D8F5F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E592DFA-B0D6-E549-8D1B-42D69008507E}"/>
              </a:ext>
            </a:extLst>
          </p:cNvPr>
          <p:cNvGrpSpPr/>
          <p:nvPr userDrawn="1"/>
        </p:nvGrpSpPr>
        <p:grpSpPr>
          <a:xfrm>
            <a:off x="2787601" y="9410155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B3804F-0F58-114F-9A11-0AEC681C339A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Doughnut 66">
              <a:extLst>
                <a:ext uri="{FF2B5EF4-FFF2-40B4-BE49-F238E27FC236}">
                  <a16:creationId xmlns:a16="http://schemas.microsoft.com/office/drawing/2014/main" id="{FA235583-E248-9440-B893-DF03B22293D2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8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CAF65119-CD05-3C4B-8A45-4B71F0D07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E94754A-6FAA-8448-ABBF-8477EA8E4F7C}"/>
              </a:ext>
            </a:extLst>
          </p:cNvPr>
          <p:cNvGrpSpPr/>
          <p:nvPr userDrawn="1"/>
        </p:nvGrpSpPr>
        <p:grpSpPr>
          <a:xfrm>
            <a:off x="3333137" y="937534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A0F034D-3565-504F-AD63-1D0F441152E4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ughnut 70">
              <a:extLst>
                <a:ext uri="{FF2B5EF4-FFF2-40B4-BE49-F238E27FC236}">
                  <a16:creationId xmlns:a16="http://schemas.microsoft.com/office/drawing/2014/main" id="{17B5972D-23B3-514A-A606-7D708CC3117F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2" name="Picture 78" descr="icon_pawCross - Riverside Veterinary Hospital">
              <a:extLst>
                <a:ext uri="{FF2B5EF4-FFF2-40B4-BE49-F238E27FC236}">
                  <a16:creationId xmlns:a16="http://schemas.microsoft.com/office/drawing/2014/main" id="{1EBCF347-0EE3-DB42-9616-AB35F8D44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0AAE790E-063E-3C4D-8303-32489B151F4D}"/>
              </a:ext>
            </a:extLst>
          </p:cNvPr>
          <p:cNvSpPr txBox="1"/>
          <p:nvPr userDrawn="1"/>
        </p:nvSpPr>
        <p:spPr>
          <a:xfrm>
            <a:off x="3820205" y="9669885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 Reserved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8D81E-9B1A-6943-A643-B5397163ABB3}"/>
              </a:ext>
            </a:extLst>
          </p:cNvPr>
          <p:cNvSpPr txBox="1"/>
          <p:nvPr userDrawn="1"/>
        </p:nvSpPr>
        <p:spPr>
          <a:xfrm>
            <a:off x="4359712" y="874412"/>
            <a:ext cx="1305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 Code: KS4-21-07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79EAA-F84D-3449-852F-32464B608F19}"/>
              </a:ext>
            </a:extLst>
          </p:cNvPr>
          <p:cNvSpPr txBox="1"/>
          <p:nvPr userDrawn="1"/>
        </p:nvSpPr>
        <p:spPr>
          <a:xfrm>
            <a:off x="1112885" y="184705"/>
            <a:ext cx="5368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Teacher Answers: Explore Nuclear Equations</a:t>
            </a:r>
          </a:p>
        </p:txBody>
      </p:sp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15A64D99-A7AB-4245-B01F-6DD301691AD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238117" y="232373"/>
            <a:ext cx="392062" cy="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7462C0D-7363-A44B-AB50-8F959D1AF578}"/>
              </a:ext>
            </a:extLst>
          </p:cNvPr>
          <p:cNvSpPr/>
          <p:nvPr/>
        </p:nvSpPr>
        <p:spPr>
          <a:xfrm>
            <a:off x="1269000" y="1427325"/>
            <a:ext cx="4320000" cy="353544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prstClr val="white"/>
                </a:solidFill>
                <a:latin typeface="Arial Rounded MT" charset="0"/>
                <a:ea typeface="Arial Rounded MT" charset="0"/>
                <a:cs typeface="Arial Rounded MT" charset="0"/>
              </a:rPr>
              <a:t>Teacher answers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F11A4-5EC0-9E47-8651-98D5953DBF4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79209" y="1900661"/>
            <a:ext cx="5099579" cy="116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9D523B-527A-374A-8AD5-F63689260859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37023" y="3203992"/>
            <a:ext cx="5110956" cy="119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6F0052-8C4A-8C4E-84BC-5562E88A2FB9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40537" y="4544078"/>
            <a:ext cx="5295900" cy="1183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A12792-B204-064E-8AE6-CE1785EC43DB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84635" y="5934496"/>
            <a:ext cx="5203031" cy="120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FD2CA2-290A-D149-BD42-572902341E1E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57251" y="7343375"/>
            <a:ext cx="5270500" cy="1179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401C5E-74C5-B3B5-F89C-C85865512FAB}"/>
              </a:ext>
            </a:extLst>
          </p:cNvPr>
          <p:cNvSpPr/>
          <p:nvPr/>
        </p:nvSpPr>
        <p:spPr>
          <a:xfrm>
            <a:off x="3429000" y="2248747"/>
            <a:ext cx="851747" cy="808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204</a:t>
            </a:r>
          </a:p>
          <a:p>
            <a:pPr algn="ctr"/>
            <a:r>
              <a:rPr lang="en-US" sz="1200" dirty="0"/>
              <a:t>     Pb</a:t>
            </a:r>
          </a:p>
          <a:p>
            <a:pPr algn="ctr"/>
            <a:r>
              <a:rPr lang="en-US" sz="1200" dirty="0"/>
              <a:t>82</a:t>
            </a:r>
            <a:endParaRPr lang="en-GB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C2F041-3B69-84B1-C9DB-E87D9732D572}"/>
              </a:ext>
            </a:extLst>
          </p:cNvPr>
          <p:cNvSpPr/>
          <p:nvPr/>
        </p:nvSpPr>
        <p:spPr>
          <a:xfrm>
            <a:off x="3492501" y="3528490"/>
            <a:ext cx="851747" cy="808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90</a:t>
            </a:r>
          </a:p>
          <a:p>
            <a:pPr algn="ctr"/>
            <a:r>
              <a:rPr lang="en-US" sz="1200" dirty="0"/>
              <a:t>     Y</a:t>
            </a:r>
          </a:p>
          <a:p>
            <a:pPr algn="ctr"/>
            <a:r>
              <a:rPr lang="en-US" sz="1200" dirty="0"/>
              <a:t>39</a:t>
            </a:r>
            <a:endParaRPr lang="en-GB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5DFB8-AACA-6E7E-A362-86CC685793DA}"/>
              </a:ext>
            </a:extLst>
          </p:cNvPr>
          <p:cNvSpPr/>
          <p:nvPr/>
        </p:nvSpPr>
        <p:spPr>
          <a:xfrm>
            <a:off x="3492501" y="4848477"/>
            <a:ext cx="851747" cy="808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235</a:t>
            </a:r>
          </a:p>
          <a:p>
            <a:pPr algn="ctr"/>
            <a:r>
              <a:rPr lang="en-US" sz="1200" dirty="0"/>
              <a:t>     Th</a:t>
            </a:r>
          </a:p>
          <a:p>
            <a:pPr algn="ctr"/>
            <a:r>
              <a:rPr lang="en-US" sz="1200" dirty="0"/>
              <a:t>93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4D2A7C-2338-1FFD-ADF1-C6175663BE6C}"/>
              </a:ext>
            </a:extLst>
          </p:cNvPr>
          <p:cNvSpPr/>
          <p:nvPr/>
        </p:nvSpPr>
        <p:spPr>
          <a:xfrm>
            <a:off x="3541074" y="6281850"/>
            <a:ext cx="851747" cy="808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63</a:t>
            </a:r>
          </a:p>
          <a:p>
            <a:pPr algn="ctr"/>
            <a:r>
              <a:rPr lang="en-US" sz="1200" dirty="0"/>
              <a:t>     Cu</a:t>
            </a:r>
          </a:p>
          <a:p>
            <a:pPr algn="ctr"/>
            <a:r>
              <a:rPr lang="en-US" sz="1200" dirty="0"/>
              <a:t>29</a:t>
            </a:r>
            <a:endParaRPr lang="en-GB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A4EF5-DEF4-5F77-6CAE-78CE621E81EC}"/>
              </a:ext>
            </a:extLst>
          </p:cNvPr>
          <p:cNvSpPr/>
          <p:nvPr/>
        </p:nvSpPr>
        <p:spPr>
          <a:xfrm>
            <a:off x="3429000" y="7657253"/>
            <a:ext cx="851747" cy="808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209</a:t>
            </a:r>
          </a:p>
          <a:p>
            <a:pPr algn="ctr"/>
            <a:r>
              <a:rPr lang="en-US" sz="1200" dirty="0"/>
              <a:t>     Bi</a:t>
            </a:r>
          </a:p>
          <a:p>
            <a:pPr algn="ctr"/>
            <a:r>
              <a:rPr lang="en-US" sz="1200" dirty="0"/>
              <a:t>83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981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7462C0D-7363-A44B-AB50-8F959D1AF578}"/>
              </a:ext>
            </a:extLst>
          </p:cNvPr>
          <p:cNvSpPr/>
          <p:nvPr/>
        </p:nvSpPr>
        <p:spPr>
          <a:xfrm>
            <a:off x="1269000" y="1427325"/>
            <a:ext cx="4320000" cy="353544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prstClr val="white"/>
                </a:solidFill>
                <a:latin typeface="Arial Rounded MT" charset="0"/>
                <a:ea typeface="Arial Rounded MT" charset="0"/>
                <a:cs typeface="Arial Rounded MT" charset="0"/>
              </a:rPr>
              <a:t>Teacher answers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9C6115A-B1DB-D747-ADD1-D0974627E52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049" y="1919088"/>
            <a:ext cx="5219700" cy="121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65D4FA-A9FE-A644-A741-05E7278FD200}"/>
              </a:ext>
            </a:extLst>
          </p:cNvPr>
          <p:cNvSpPr txBox="1"/>
          <p:nvPr/>
        </p:nvSpPr>
        <p:spPr>
          <a:xfrm>
            <a:off x="306820" y="3053593"/>
            <a:ext cx="624435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 startAt="7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2 half lives = 2.5mg</a:t>
            </a:r>
          </a:p>
          <a:p>
            <a:pPr marL="228600" indent="-228600">
              <a:spcAft>
                <a:spcPts val="2400"/>
              </a:spcAft>
              <a:buFont typeface="+mj-lt"/>
              <a:buAutoNum type="arabicPeriod" startAt="7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800mg</a:t>
            </a:r>
          </a:p>
          <a:p>
            <a:pPr marL="228600" indent="-228600">
              <a:spcAft>
                <a:spcPts val="2400"/>
              </a:spcAft>
              <a:buFont typeface="+mj-lt"/>
              <a:buAutoNum type="arabicPeriod" startAt="7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2135</a:t>
            </a: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11D6E4-F460-D648-B05C-6AD6E7FB8D92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34982" y="4607598"/>
            <a:ext cx="5708829" cy="44869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3ADB2C-0753-424C-6E1F-46978A9E7387}"/>
              </a:ext>
            </a:extLst>
          </p:cNvPr>
          <p:cNvSpPr/>
          <p:nvPr/>
        </p:nvSpPr>
        <p:spPr>
          <a:xfrm>
            <a:off x="3479798" y="2251407"/>
            <a:ext cx="851747" cy="808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220</a:t>
            </a:r>
          </a:p>
          <a:p>
            <a:pPr algn="ctr"/>
            <a:r>
              <a:rPr lang="en-US" sz="1200" dirty="0"/>
              <a:t>  </a:t>
            </a:r>
            <a:r>
              <a:rPr lang="en-US" sz="1600" dirty="0"/>
              <a:t>Rn</a:t>
            </a:r>
            <a:endParaRPr lang="en-US" sz="1200" dirty="0"/>
          </a:p>
          <a:p>
            <a:pPr algn="ctr"/>
            <a:r>
              <a:rPr lang="en-US" sz="1200" dirty="0"/>
              <a:t>84</a:t>
            </a:r>
            <a:endParaRPr lang="en-GB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C65EC9-5170-0090-FD10-CF08B832F31C}"/>
              </a:ext>
            </a:extLst>
          </p:cNvPr>
          <p:cNvSpPr/>
          <p:nvPr/>
        </p:nvSpPr>
        <p:spPr>
          <a:xfrm>
            <a:off x="1444834" y="2251407"/>
            <a:ext cx="851747" cy="808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224</a:t>
            </a:r>
          </a:p>
          <a:p>
            <a:pPr algn="ctr"/>
            <a:r>
              <a:rPr lang="en-US" sz="1200" dirty="0"/>
              <a:t>  </a:t>
            </a:r>
            <a:r>
              <a:rPr lang="en-US" sz="1600" dirty="0"/>
              <a:t>Ra</a:t>
            </a:r>
            <a:endParaRPr lang="en-US" sz="1200" dirty="0"/>
          </a:p>
          <a:p>
            <a:pPr algn="ctr"/>
            <a:r>
              <a:rPr lang="en-US" sz="1200" dirty="0"/>
              <a:t>86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35008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39</Words>
  <Application>Microsoft Macintosh PowerPoint</Application>
  <PresentationFormat>A4 Paper (210x297 mm)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Debney</dc:creator>
  <cp:lastModifiedBy>Sarah Mintey</cp:lastModifiedBy>
  <cp:revision>19</cp:revision>
  <dcterms:created xsi:type="dcterms:W3CDTF">2022-04-04T12:23:53Z</dcterms:created>
  <dcterms:modified xsi:type="dcterms:W3CDTF">2022-08-14T10:17:59Z</dcterms:modified>
</cp:coreProperties>
</file>