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0F38"/>
    <a:srgbClr val="55C7CC"/>
    <a:srgbClr val="807E80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>
        <p:scale>
          <a:sx n="125" d="100"/>
          <a:sy n="125" d="100"/>
        </p:scale>
        <p:origin x="782" y="-45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>
          <a:extLst>
            <a:ext uri="{FF2B5EF4-FFF2-40B4-BE49-F238E27FC236}">
              <a16:creationId xmlns:a16="http://schemas.microsoft.com/office/drawing/2014/main" id="{7ADB92BB-381E-144A-6C13-B67886E12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>
            <a:extLst>
              <a:ext uri="{FF2B5EF4-FFF2-40B4-BE49-F238E27FC236}">
                <a16:creationId xmlns:a16="http://schemas.microsoft.com/office/drawing/2014/main" id="{BAB4F314-D59E-03B6-838B-64B00C255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>
            <a:extLst>
              <a:ext uri="{FF2B5EF4-FFF2-40B4-BE49-F238E27FC236}">
                <a16:creationId xmlns:a16="http://schemas.microsoft.com/office/drawing/2014/main" id="{A2E38109-F544-6AA3-4434-5EF5C48E51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957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45172A2-1955-8A29-FE9B-746317DC1072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61" name="Google Shape;116;p1">
            <a:extLst>
              <a:ext uri="{FF2B5EF4-FFF2-40B4-BE49-F238E27FC236}">
                <a16:creationId xmlns:a16="http://schemas.microsoft.com/office/drawing/2014/main" id="{D3EDCC41-C4CF-4CA8-B272-0AC5BDB1EF17}"/>
              </a:ext>
            </a:extLst>
          </p:cNvPr>
          <p:cNvSpPr/>
          <p:nvPr/>
        </p:nvSpPr>
        <p:spPr>
          <a:xfrm>
            <a:off x="114028" y="1115999"/>
            <a:ext cx="6521343" cy="680254"/>
          </a:xfrm>
          <a:prstGeom prst="roundRect">
            <a:avLst>
              <a:gd name="adj" fmla="val 4891"/>
            </a:avLst>
          </a:prstGeom>
          <a:noFill/>
          <a:ln w="28575" cap="flat" cmpd="sng">
            <a:solidFill>
              <a:srgbClr val="120F3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Draw and label a diagram of a volcano. Use the word bank to help you.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F8DE6C8-9C15-34A1-195A-75016BE602B4}"/>
              </a:ext>
            </a:extLst>
          </p:cNvPr>
          <p:cNvSpPr/>
          <p:nvPr/>
        </p:nvSpPr>
        <p:spPr>
          <a:xfrm>
            <a:off x="153988" y="1948270"/>
            <a:ext cx="6521343" cy="6086684"/>
          </a:xfrm>
          <a:prstGeom prst="roundRect">
            <a:avLst>
              <a:gd name="adj" fmla="val 746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20F3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7F811A-5802-5E5E-7468-A9907AFEAA9E}"/>
              </a:ext>
            </a:extLst>
          </p:cNvPr>
          <p:cNvSpPr txBox="1"/>
          <p:nvPr/>
        </p:nvSpPr>
        <p:spPr>
          <a:xfrm>
            <a:off x="278012" y="7029049"/>
            <a:ext cx="6248400" cy="847070"/>
          </a:xfrm>
          <a:prstGeom prst="roundRect">
            <a:avLst>
              <a:gd name="adj" fmla="val 3880"/>
            </a:avLst>
          </a:prstGeom>
          <a:noFill/>
          <a:ln w="28575">
            <a:solidFill>
              <a:srgbClr val="120F3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0" i="0" u="sng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Word bank: 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  <a:p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   magma chamber</a:t>
            </a:r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                  </a:t>
            </a:r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crater                                     lava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       gas              main vent                   ash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E62B92-D528-2082-11B0-0BBD256E759A}"/>
              </a:ext>
            </a:extLst>
          </p:cNvPr>
          <p:cNvSpPr txBox="1"/>
          <p:nvPr/>
        </p:nvSpPr>
        <p:spPr>
          <a:xfrm>
            <a:off x="153988" y="8222346"/>
            <a:ext cx="6529260" cy="1203484"/>
          </a:xfrm>
          <a:prstGeom prst="roundRect">
            <a:avLst>
              <a:gd name="adj" fmla="val 3447"/>
            </a:avLst>
          </a:prstGeom>
          <a:noFill/>
          <a:ln w="28575">
            <a:solidFill>
              <a:srgbClr val="120F38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What is a volcano? </a:t>
            </a:r>
            <a:r>
              <a:rPr lang="en-GB" sz="18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529DDC-8E46-901C-7C45-9FA90BA65CA1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Tx/>
              <a:buFontTx/>
              <a:buNone/>
            </a:pPr>
            <a:r>
              <a:rPr lang="en-US" sz="1200" kern="1200" dirty="0">
                <a:solidFill>
                  <a:prstClr val="white"/>
                </a:solidFill>
                <a:latin typeface="Arial Rounded MT Bold" panose="020F0704030504030204" pitchFamily="34" charset="77"/>
                <a:ea typeface="+mn-ea"/>
                <a:cs typeface="+mn-cs"/>
              </a:rPr>
              <a:t>Mission Assignment: What is the equator?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3BD9EB-18AC-BA79-E5D6-D7C1FE582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6784"/>
            <a:ext cx="48158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</a:t>
            </a:r>
            <a:endParaRPr lang="en-US" altLang="en-US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E73AAAEA-00CA-4604-B2D0-8C24C34EB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27000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>
            <a:extLst>
              <a:ext uri="{FF2B5EF4-FFF2-40B4-BE49-F238E27FC236}">
                <a16:creationId xmlns:a16="http://schemas.microsoft.com/office/drawing/2014/main" id="{DDAE55BF-4B87-6AFA-71AC-7BAD0C9E8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385284"/>
            <a:ext cx="35163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4. What are volcanoes?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3B62D9-78A3-E56C-7809-472B9030BEC0}"/>
              </a:ext>
            </a:extLst>
          </p:cNvPr>
          <p:cNvCxnSpPr>
            <a:cxnSpLocks/>
          </p:cNvCxnSpPr>
          <p:nvPr/>
        </p:nvCxnSpPr>
        <p:spPr>
          <a:xfrm>
            <a:off x="153988" y="960565"/>
            <a:ext cx="6505575" cy="3417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1CD94267-9F2E-5555-6152-A4A99B0675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61" y="163824"/>
            <a:ext cx="869251" cy="78232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EAA6E8B-CC0B-3995-2416-DD2995A4F441}"/>
              </a:ext>
            </a:extLst>
          </p:cNvPr>
          <p:cNvSpPr txBox="1"/>
          <p:nvPr/>
        </p:nvSpPr>
        <p:spPr>
          <a:xfrm>
            <a:off x="3911821" y="9726941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B7F8F9-3DF6-49F0-2957-FF7C853082D4}"/>
              </a:ext>
            </a:extLst>
          </p:cNvPr>
          <p:cNvSpPr txBox="1"/>
          <p:nvPr/>
        </p:nvSpPr>
        <p:spPr>
          <a:xfrm>
            <a:off x="3911821" y="9726941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id="{902F646D-0263-2997-1E78-54B41563E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180" y="9663780"/>
            <a:ext cx="3800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/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B0BE8A-B55E-1D20-4B83-1050CEB47E2C}"/>
              </a:ext>
            </a:extLst>
          </p:cNvPr>
          <p:cNvCxnSpPr>
            <a:cxnSpLocks/>
          </p:cNvCxnSpPr>
          <p:nvPr/>
        </p:nvCxnSpPr>
        <p:spPr>
          <a:xfrm>
            <a:off x="177416" y="9609805"/>
            <a:ext cx="6505832" cy="0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79D45724-2FE9-2C00-7F70-9D70F5C24B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9525" y="696685"/>
            <a:ext cx="218062" cy="208929"/>
          </a:xfrm>
          <a:prstGeom prst="rect">
            <a:avLst/>
          </a:prstGeom>
        </p:spPr>
      </p:pic>
      <p:pic>
        <p:nvPicPr>
          <p:cNvPr id="13" name="Picture 12" descr="A blue star with a white background&#10;&#10;Description automatically generated">
            <a:extLst>
              <a:ext uri="{FF2B5EF4-FFF2-40B4-BE49-F238E27FC236}">
                <a16:creationId xmlns:a16="http://schemas.microsoft.com/office/drawing/2014/main" id="{36FAD7F3-3662-4046-69F7-7850F70620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14795" y="693510"/>
            <a:ext cx="218062" cy="2089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53D4728-86B5-FB8F-F25A-C26350033F4C}"/>
              </a:ext>
            </a:extLst>
          </p:cNvPr>
          <p:cNvSpPr txBox="1"/>
          <p:nvPr/>
        </p:nvSpPr>
        <p:spPr>
          <a:xfrm>
            <a:off x="-19680" y="9670670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>
          <a:extLst>
            <a:ext uri="{FF2B5EF4-FFF2-40B4-BE49-F238E27FC236}">
              <a16:creationId xmlns:a16="http://schemas.microsoft.com/office/drawing/2014/main" id="{FF182F41-B23C-F652-2D2F-779716CBE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B5D8F68-F1EF-8B68-617E-30AEAA2108ED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61" name="Google Shape;116;p1">
            <a:extLst>
              <a:ext uri="{FF2B5EF4-FFF2-40B4-BE49-F238E27FC236}">
                <a16:creationId xmlns:a16="http://schemas.microsoft.com/office/drawing/2014/main" id="{38762271-2821-D577-7C1C-76AEB79E7075}"/>
              </a:ext>
            </a:extLst>
          </p:cNvPr>
          <p:cNvSpPr/>
          <p:nvPr/>
        </p:nvSpPr>
        <p:spPr>
          <a:xfrm>
            <a:off x="163114" y="1178832"/>
            <a:ext cx="6496449" cy="680254"/>
          </a:xfrm>
          <a:prstGeom prst="roundRect">
            <a:avLst>
              <a:gd name="adj" fmla="val 4891"/>
            </a:avLst>
          </a:prstGeom>
          <a:noFill/>
          <a:ln w="28575" cap="flat" cmpd="sng">
            <a:solidFill>
              <a:srgbClr val="120F3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Draw and label a diagram of a volcano. Use the word bank to help you.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8BF4C1D-9604-E05D-D12A-8E5548466837}"/>
              </a:ext>
            </a:extLst>
          </p:cNvPr>
          <p:cNvSpPr/>
          <p:nvPr/>
        </p:nvSpPr>
        <p:spPr>
          <a:xfrm>
            <a:off x="153988" y="2086885"/>
            <a:ext cx="6521342" cy="4588326"/>
          </a:xfrm>
          <a:prstGeom prst="roundRect">
            <a:avLst>
              <a:gd name="adj" fmla="val 715"/>
            </a:avLst>
          </a:prstGeom>
          <a:noFill/>
          <a:ln w="28575">
            <a:solidFill>
              <a:srgbClr val="120F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20F3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ACDCE2-A8F2-5A29-D6F0-3AA2595A785D}"/>
              </a:ext>
            </a:extLst>
          </p:cNvPr>
          <p:cNvSpPr txBox="1"/>
          <p:nvPr/>
        </p:nvSpPr>
        <p:spPr>
          <a:xfrm>
            <a:off x="278011" y="5714260"/>
            <a:ext cx="6272343" cy="847070"/>
          </a:xfrm>
          <a:prstGeom prst="roundRect">
            <a:avLst>
              <a:gd name="adj" fmla="val 2019"/>
            </a:avLst>
          </a:prstGeom>
          <a:noFill/>
          <a:ln w="28575">
            <a:solidFill>
              <a:srgbClr val="120F3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0" i="0" u="sng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Word bank: 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  <a:p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     magma chamber</a:t>
            </a:r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                     </a:t>
            </a:r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crater                             lava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1600" b="0" i="0" u="none" strike="noStrike" dirty="0">
                <a:solidFill>
                  <a:srgbClr val="120F38"/>
                </a:solidFill>
                <a:effectLst/>
                <a:latin typeface="Arial Rounded MT Bold" panose="020F0704030504030204" pitchFamily="34" charset="0"/>
              </a:rPr>
              <a:t>       gas                    main vent                   ash</a:t>
            </a:r>
            <a:endParaRPr lang="en-GB" sz="16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ED345-D86F-AE13-F86B-2D7A6A686659}"/>
              </a:ext>
            </a:extLst>
          </p:cNvPr>
          <p:cNvSpPr txBox="1"/>
          <p:nvPr/>
        </p:nvSpPr>
        <p:spPr>
          <a:xfrm>
            <a:off x="153988" y="6875718"/>
            <a:ext cx="6505575" cy="2548176"/>
          </a:xfrm>
          <a:prstGeom prst="roundRect">
            <a:avLst>
              <a:gd name="adj" fmla="val 1656"/>
            </a:avLst>
          </a:prstGeom>
          <a:noFill/>
          <a:ln w="28575">
            <a:solidFill>
              <a:srgbClr val="120F38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What is a volcano? </a:t>
            </a:r>
            <a:r>
              <a:rPr lang="en-GB" sz="18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</a:t>
            </a:r>
          </a:p>
          <a:p>
            <a:endParaRPr lang="en-GB" sz="1800" dirty="0">
              <a:solidFill>
                <a:srgbClr val="120F38"/>
              </a:solidFill>
              <a:latin typeface="Arial Rounded MT Bold" panose="020F0704030504030204" pitchFamily="34" charset="0"/>
            </a:endParaRPr>
          </a:p>
          <a:p>
            <a:r>
              <a:rPr lang="en-GB" sz="16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How does a volcanic eruption happen? </a:t>
            </a:r>
            <a:r>
              <a:rPr lang="en-GB" sz="18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96F9CD-82D0-FE4D-D011-BFE9EF0C7EB3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Tx/>
              <a:buFontTx/>
              <a:buNone/>
            </a:pPr>
            <a:r>
              <a:rPr lang="en-US" sz="1200" kern="1200" dirty="0">
                <a:solidFill>
                  <a:prstClr val="white"/>
                </a:solidFill>
                <a:latin typeface="Arial Rounded MT Bold" panose="020F0704030504030204" pitchFamily="34" charset="77"/>
                <a:ea typeface="+mn-ea"/>
                <a:cs typeface="+mn-cs"/>
              </a:rPr>
              <a:t>Mission Assignment: What is the equator?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CB4D9F-2C68-2553-3F3F-ADA7950C1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136784"/>
            <a:ext cx="48158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Year 4: Volcanoes, Mountains and Earthquakes</a:t>
            </a:r>
            <a:endParaRPr lang="en-US" altLang="en-US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A blue square with white letters&#10;&#10;Description automatically generated">
            <a:extLst>
              <a:ext uri="{FF2B5EF4-FFF2-40B4-BE49-F238E27FC236}">
                <a16:creationId xmlns:a16="http://schemas.microsoft.com/office/drawing/2014/main" id="{11C81C49-B450-1EFF-3AD7-2664D23DC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27000"/>
            <a:ext cx="8128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>
            <a:extLst>
              <a:ext uri="{FF2B5EF4-FFF2-40B4-BE49-F238E27FC236}">
                <a16:creationId xmlns:a16="http://schemas.microsoft.com/office/drawing/2014/main" id="{A807DD8D-D71C-C0BF-D70B-D16E70BE6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385284"/>
            <a:ext cx="35163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4. What are volcanoes?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8E40BA-8D80-E63E-3313-37A04AB3EF3A}"/>
              </a:ext>
            </a:extLst>
          </p:cNvPr>
          <p:cNvCxnSpPr>
            <a:cxnSpLocks/>
          </p:cNvCxnSpPr>
          <p:nvPr/>
        </p:nvCxnSpPr>
        <p:spPr>
          <a:xfrm>
            <a:off x="153988" y="960565"/>
            <a:ext cx="6505575" cy="3417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blue square with a globe and text&#10;&#10;Description automatically generated">
            <a:extLst>
              <a:ext uri="{FF2B5EF4-FFF2-40B4-BE49-F238E27FC236}">
                <a16:creationId xmlns:a16="http://schemas.microsoft.com/office/drawing/2014/main" id="{3641C666-338A-6165-907A-C057BDC54A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821" y="158223"/>
            <a:ext cx="869251" cy="7823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2B05659-4188-7EDA-A386-F040A1BBB54C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23B24D-5005-B313-7ED8-1EEEDC56C02E}"/>
              </a:ext>
            </a:extLst>
          </p:cNvPr>
          <p:cNvSpPr txBox="1"/>
          <p:nvPr/>
        </p:nvSpPr>
        <p:spPr>
          <a:xfrm>
            <a:off x="3911821" y="9726941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790BFC-52DF-B338-CF9D-2A2096DD55FB}"/>
              </a:ext>
            </a:extLst>
          </p:cNvPr>
          <p:cNvSpPr txBox="1"/>
          <p:nvPr/>
        </p:nvSpPr>
        <p:spPr>
          <a:xfrm>
            <a:off x="3911821" y="9726941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EA426899-0F3E-E61E-99D7-38877BDE4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180" y="9663780"/>
            <a:ext cx="3800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/>
            <a:r>
              <a:rPr lang="en-US" altLang="en-US" sz="800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Developing Experts Copyright 2025 All Rights Reserved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EDC7282-126D-6EB9-02F9-5040C5FAE9C2}"/>
              </a:ext>
            </a:extLst>
          </p:cNvPr>
          <p:cNvCxnSpPr>
            <a:cxnSpLocks/>
          </p:cNvCxnSpPr>
          <p:nvPr/>
        </p:nvCxnSpPr>
        <p:spPr>
          <a:xfrm>
            <a:off x="177416" y="9609805"/>
            <a:ext cx="6505832" cy="0"/>
          </a:xfrm>
          <a:prstGeom prst="line">
            <a:avLst/>
          </a:prstGeom>
          <a:ln w="28575">
            <a:solidFill>
              <a:srgbClr val="130E3C"/>
            </a:solidFill>
          </a:ln>
          <a:effectLst>
            <a:outerShdw dist="20000" sx="1000" sy="100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1289C96-BCCA-6AE6-9A6C-44C15113E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532" y="660595"/>
            <a:ext cx="35163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130E3C"/>
                </a:solidFill>
                <a:latin typeface="Arial Rounded MT Bold" panose="020F0704030504030204" pitchFamily="34" charset="77"/>
              </a:rPr>
              <a:t>Challenge</a:t>
            </a:r>
            <a:endParaRPr lang="en-US" altLang="en-US" sz="1600" dirty="0">
              <a:solidFill>
                <a:srgbClr val="130E3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052523-2359-8B8E-F16D-FC1899BB4F8B}"/>
              </a:ext>
            </a:extLst>
          </p:cNvPr>
          <p:cNvSpPr txBox="1"/>
          <p:nvPr/>
        </p:nvSpPr>
        <p:spPr>
          <a:xfrm>
            <a:off x="-19680" y="9670670"/>
            <a:ext cx="2616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120F38"/>
                </a:solidFill>
                <a:latin typeface="Arial Rounded MT Bold" panose="020F0704030504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88493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190</Words>
  <Application>Microsoft Office PowerPoint</Application>
  <PresentationFormat>A4 Paper (210x297 mm)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Rounded MT Bold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20</cp:revision>
  <dcterms:created xsi:type="dcterms:W3CDTF">2022-04-04T08:08:59Z</dcterms:created>
  <dcterms:modified xsi:type="dcterms:W3CDTF">2025-02-05T12:09:08Z</dcterms:modified>
</cp:coreProperties>
</file>