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/>
    <p:restoredTop sz="96394"/>
  </p:normalViewPr>
  <p:slideViewPr>
    <p:cSldViewPr snapToGrid="0" snapToObjects="1">
      <p:cViewPr varScale="1">
        <p:scale>
          <a:sx n="107" d="100"/>
          <a:sy n="107" d="100"/>
        </p:scale>
        <p:origin x="15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7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7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5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3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1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2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0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EFB2E6-704C-4B94-A9C0-2304D658E19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5222" y="1465755"/>
            <a:ext cx="7296150" cy="35433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36391" y="6515140"/>
            <a:ext cx="603516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670804" algn="ctr"/>
                <a:tab pos="7341611" algn="r"/>
                <a:tab pos="3330067" algn="l"/>
                <a:tab pos="3670804" algn="ctr"/>
                <a:tab pos="7341611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2019</a:t>
            </a:r>
            <a:endParaRPr lang="en-US" sz="100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8173" y="136592"/>
            <a:ext cx="9330603" cy="242626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6" dirty="0">
                <a:latin typeface="Arial Rounded MT Bold" charset="0"/>
                <a:ea typeface="Arial Rounded MT Bold" charset="0"/>
                <a:cs typeface="Arial Rounded MT Bold" charset="0"/>
              </a:rPr>
              <a:t>Resource Handout</a:t>
            </a:r>
            <a:r>
              <a:rPr lang="en-US" sz="1606">
                <a:latin typeface="Arial Rounded MT Bold" charset="0"/>
                <a:ea typeface="Arial Rounded MT Bold" charset="0"/>
                <a:cs typeface="Arial Rounded MT Bold" charset="0"/>
              </a:rPr>
              <a:t>: S02.05.12 </a:t>
            </a:r>
            <a:r>
              <a:rPr lang="en-US" sz="1606" dirty="0">
                <a:latin typeface="Arial Rounded MT Bold" charset="0"/>
                <a:ea typeface="Arial Rounded MT Bold" charset="0"/>
                <a:cs typeface="Arial Rounded MT Bold" charset="0"/>
              </a:rPr>
              <a:t>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rot="10800000" flipV="1">
            <a:off x="939800" y="525967"/>
            <a:ext cx="4356100" cy="424034"/>
          </a:xfrm>
          <a:prstGeom prst="wedgeRoundRectCallout">
            <a:avLst>
              <a:gd name="adj1" fmla="val 53339"/>
              <a:gd name="adj2" fmla="val -11449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Learn about extinct animals.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496918" y="513354"/>
            <a:ext cx="4111103" cy="427524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Compare your size with that of a dinosaur.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030612" y="5687516"/>
            <a:ext cx="2575704" cy="988012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22373" tIns="61187" rIns="122373" bIns="61187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2236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defTabSz="12236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Use the data in the table to draw the other extinct species onto the grid.</a:t>
            </a:r>
          </a:p>
          <a:p>
            <a:pPr defTabSz="12236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tall is your teacher?</a:t>
            </a:r>
          </a:p>
          <a:p>
            <a:pPr defTabSz="12236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Draw them on the grid, too.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4058209" y="5711886"/>
            <a:ext cx="2173444" cy="817752"/>
          </a:xfrm>
          <a:prstGeom prst="roundRect">
            <a:avLst/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22373" tIns="61187" rIns="122373" bIns="61187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2236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defTabSz="122360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Use the data in the table to draw the some other extinct species onto the grid.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527108"/>
            <a:ext cx="440112" cy="440112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DCCC2D75-1125-F549-B18B-0EAED4A774D1}"/>
              </a:ext>
            </a:extLst>
          </p:cNvPr>
          <p:cNvSpPr txBox="1"/>
          <p:nvPr/>
        </p:nvSpPr>
        <p:spPr>
          <a:xfrm>
            <a:off x="277417" y="1007012"/>
            <a:ext cx="9330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Draw a picture of yourself on the grid below. What is your measurement in metres? Where should your head come up to?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738286" y="1362603"/>
            <a:ext cx="6708" cy="3677245"/>
          </a:xfrm>
          <a:prstGeom prst="line">
            <a:avLst/>
          </a:prstGeom>
          <a:ln w="25400">
            <a:solidFill>
              <a:srgbClr val="2FA2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739267" y="5039848"/>
            <a:ext cx="9038242" cy="0"/>
          </a:xfrm>
          <a:prstGeom prst="line">
            <a:avLst/>
          </a:prstGeom>
          <a:ln w="25400">
            <a:solidFill>
              <a:srgbClr val="2FA2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>
            <a:spLocks noChangeAspect="1"/>
          </p:cNvSpPr>
          <p:nvPr/>
        </p:nvSpPr>
        <p:spPr>
          <a:xfrm>
            <a:off x="2773671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>
            <a:spLocks noChangeAspect="1"/>
          </p:cNvSpPr>
          <p:nvPr/>
        </p:nvSpPr>
        <p:spPr>
          <a:xfrm>
            <a:off x="4130594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>
            <a:spLocks noChangeAspect="1"/>
          </p:cNvSpPr>
          <p:nvPr/>
        </p:nvSpPr>
        <p:spPr>
          <a:xfrm>
            <a:off x="4809055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>
            <a:spLocks noChangeAspect="1"/>
          </p:cNvSpPr>
          <p:nvPr/>
        </p:nvSpPr>
        <p:spPr>
          <a:xfrm>
            <a:off x="5487517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>
            <a:spLocks noChangeAspect="1"/>
          </p:cNvSpPr>
          <p:nvPr/>
        </p:nvSpPr>
        <p:spPr>
          <a:xfrm>
            <a:off x="6165978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>
            <a:spLocks noChangeAspect="1"/>
          </p:cNvSpPr>
          <p:nvPr/>
        </p:nvSpPr>
        <p:spPr>
          <a:xfrm>
            <a:off x="6844440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>
            <a:spLocks noChangeAspect="1"/>
          </p:cNvSpPr>
          <p:nvPr/>
        </p:nvSpPr>
        <p:spPr>
          <a:xfrm>
            <a:off x="738286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>
            <a:spLocks noChangeAspect="1"/>
          </p:cNvSpPr>
          <p:nvPr/>
        </p:nvSpPr>
        <p:spPr>
          <a:xfrm>
            <a:off x="8201363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>
            <a:spLocks noChangeAspect="1"/>
          </p:cNvSpPr>
          <p:nvPr/>
        </p:nvSpPr>
        <p:spPr>
          <a:xfrm>
            <a:off x="7522901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>
            <a:spLocks noChangeAspect="1"/>
          </p:cNvSpPr>
          <p:nvPr/>
        </p:nvSpPr>
        <p:spPr>
          <a:xfrm>
            <a:off x="3452132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>
            <a:spLocks noChangeAspect="1"/>
          </p:cNvSpPr>
          <p:nvPr/>
        </p:nvSpPr>
        <p:spPr>
          <a:xfrm>
            <a:off x="8879824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>
            <a:spLocks noChangeAspect="1"/>
          </p:cNvSpPr>
          <p:nvPr/>
        </p:nvSpPr>
        <p:spPr>
          <a:xfrm>
            <a:off x="2095209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>
            <a:spLocks noChangeAspect="1"/>
          </p:cNvSpPr>
          <p:nvPr/>
        </p:nvSpPr>
        <p:spPr>
          <a:xfrm>
            <a:off x="1416748" y="2308052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>
            <a:spLocks noChangeAspect="1"/>
          </p:cNvSpPr>
          <p:nvPr/>
        </p:nvSpPr>
        <p:spPr>
          <a:xfrm>
            <a:off x="738286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>
            <a:spLocks noChangeAspect="1"/>
          </p:cNvSpPr>
          <p:nvPr/>
        </p:nvSpPr>
        <p:spPr>
          <a:xfrm>
            <a:off x="738286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>
            <a:spLocks noChangeAspect="1"/>
          </p:cNvSpPr>
          <p:nvPr/>
        </p:nvSpPr>
        <p:spPr>
          <a:xfrm>
            <a:off x="738286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>
            <a:spLocks noChangeAspect="1"/>
          </p:cNvSpPr>
          <p:nvPr/>
        </p:nvSpPr>
        <p:spPr>
          <a:xfrm>
            <a:off x="2773671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>
            <a:spLocks noChangeAspect="1"/>
          </p:cNvSpPr>
          <p:nvPr/>
        </p:nvSpPr>
        <p:spPr>
          <a:xfrm>
            <a:off x="4130594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>
            <a:spLocks noChangeAspect="1"/>
          </p:cNvSpPr>
          <p:nvPr/>
        </p:nvSpPr>
        <p:spPr>
          <a:xfrm>
            <a:off x="4809055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>
            <a:spLocks noChangeAspect="1"/>
          </p:cNvSpPr>
          <p:nvPr/>
        </p:nvSpPr>
        <p:spPr>
          <a:xfrm>
            <a:off x="5487517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>
            <a:spLocks noChangeAspect="1"/>
          </p:cNvSpPr>
          <p:nvPr/>
        </p:nvSpPr>
        <p:spPr>
          <a:xfrm>
            <a:off x="6165978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>
            <a:spLocks noChangeAspect="1"/>
          </p:cNvSpPr>
          <p:nvPr/>
        </p:nvSpPr>
        <p:spPr>
          <a:xfrm>
            <a:off x="6844440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>
            <a:spLocks noChangeAspect="1"/>
          </p:cNvSpPr>
          <p:nvPr/>
        </p:nvSpPr>
        <p:spPr>
          <a:xfrm>
            <a:off x="8201363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>
            <a:spLocks noChangeAspect="1"/>
          </p:cNvSpPr>
          <p:nvPr/>
        </p:nvSpPr>
        <p:spPr>
          <a:xfrm>
            <a:off x="7522901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>
            <a:spLocks noChangeAspect="1"/>
          </p:cNvSpPr>
          <p:nvPr/>
        </p:nvSpPr>
        <p:spPr>
          <a:xfrm>
            <a:off x="3452132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>
            <a:spLocks noChangeAspect="1"/>
          </p:cNvSpPr>
          <p:nvPr/>
        </p:nvSpPr>
        <p:spPr>
          <a:xfrm>
            <a:off x="8879824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>
            <a:spLocks noChangeAspect="1"/>
          </p:cNvSpPr>
          <p:nvPr/>
        </p:nvSpPr>
        <p:spPr>
          <a:xfrm>
            <a:off x="2095209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>
            <a:spLocks noChangeAspect="1"/>
          </p:cNvSpPr>
          <p:nvPr/>
        </p:nvSpPr>
        <p:spPr>
          <a:xfrm>
            <a:off x="1416748" y="2986514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>
            <a:spLocks noChangeAspect="1"/>
          </p:cNvSpPr>
          <p:nvPr/>
        </p:nvSpPr>
        <p:spPr>
          <a:xfrm>
            <a:off x="2773671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>
            <a:spLocks noChangeAspect="1"/>
          </p:cNvSpPr>
          <p:nvPr/>
        </p:nvSpPr>
        <p:spPr>
          <a:xfrm>
            <a:off x="4130594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>
            <a:spLocks noChangeAspect="1"/>
          </p:cNvSpPr>
          <p:nvPr/>
        </p:nvSpPr>
        <p:spPr>
          <a:xfrm>
            <a:off x="4809055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>
            <a:spLocks noChangeAspect="1"/>
          </p:cNvSpPr>
          <p:nvPr/>
        </p:nvSpPr>
        <p:spPr>
          <a:xfrm>
            <a:off x="5487517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>
            <a:spLocks noChangeAspect="1"/>
          </p:cNvSpPr>
          <p:nvPr/>
        </p:nvSpPr>
        <p:spPr>
          <a:xfrm>
            <a:off x="6165978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>
            <a:spLocks noChangeAspect="1"/>
          </p:cNvSpPr>
          <p:nvPr/>
        </p:nvSpPr>
        <p:spPr>
          <a:xfrm>
            <a:off x="6844440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>
            <a:spLocks noChangeAspect="1"/>
          </p:cNvSpPr>
          <p:nvPr/>
        </p:nvSpPr>
        <p:spPr>
          <a:xfrm>
            <a:off x="8201363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>
            <a:spLocks noChangeAspect="1"/>
          </p:cNvSpPr>
          <p:nvPr/>
        </p:nvSpPr>
        <p:spPr>
          <a:xfrm>
            <a:off x="7522901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>
            <a:spLocks noChangeAspect="1"/>
          </p:cNvSpPr>
          <p:nvPr/>
        </p:nvSpPr>
        <p:spPr>
          <a:xfrm>
            <a:off x="3452132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>
            <a:spLocks noChangeAspect="1"/>
          </p:cNvSpPr>
          <p:nvPr/>
        </p:nvSpPr>
        <p:spPr>
          <a:xfrm>
            <a:off x="8879824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>
            <a:spLocks noChangeAspect="1"/>
          </p:cNvSpPr>
          <p:nvPr/>
        </p:nvSpPr>
        <p:spPr>
          <a:xfrm>
            <a:off x="2095209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>
            <a:spLocks noChangeAspect="1"/>
          </p:cNvSpPr>
          <p:nvPr/>
        </p:nvSpPr>
        <p:spPr>
          <a:xfrm>
            <a:off x="1416748" y="3664975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>
            <a:spLocks noChangeAspect="1"/>
          </p:cNvSpPr>
          <p:nvPr/>
        </p:nvSpPr>
        <p:spPr>
          <a:xfrm>
            <a:off x="2773671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>
            <a:spLocks noChangeAspect="1"/>
          </p:cNvSpPr>
          <p:nvPr/>
        </p:nvSpPr>
        <p:spPr>
          <a:xfrm>
            <a:off x="4130594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>
            <a:spLocks noChangeAspect="1"/>
          </p:cNvSpPr>
          <p:nvPr/>
        </p:nvSpPr>
        <p:spPr>
          <a:xfrm>
            <a:off x="4809055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>
            <a:spLocks noChangeAspect="1"/>
          </p:cNvSpPr>
          <p:nvPr/>
        </p:nvSpPr>
        <p:spPr>
          <a:xfrm>
            <a:off x="5487517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Rectangle 68"/>
          <p:cNvSpPr>
            <a:spLocks noChangeAspect="1"/>
          </p:cNvSpPr>
          <p:nvPr/>
        </p:nvSpPr>
        <p:spPr>
          <a:xfrm>
            <a:off x="6165978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>
            <a:spLocks noChangeAspect="1"/>
          </p:cNvSpPr>
          <p:nvPr/>
        </p:nvSpPr>
        <p:spPr>
          <a:xfrm>
            <a:off x="6844440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>
            <a:spLocks noChangeAspect="1"/>
          </p:cNvSpPr>
          <p:nvPr/>
        </p:nvSpPr>
        <p:spPr>
          <a:xfrm>
            <a:off x="8201363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>
            <a:spLocks noChangeAspect="1"/>
          </p:cNvSpPr>
          <p:nvPr/>
        </p:nvSpPr>
        <p:spPr>
          <a:xfrm>
            <a:off x="7522901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>
            <a:spLocks noChangeAspect="1"/>
          </p:cNvSpPr>
          <p:nvPr/>
        </p:nvSpPr>
        <p:spPr>
          <a:xfrm>
            <a:off x="3452132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>
            <a:spLocks noChangeAspect="1"/>
          </p:cNvSpPr>
          <p:nvPr/>
        </p:nvSpPr>
        <p:spPr>
          <a:xfrm>
            <a:off x="8879824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>
            <a:spLocks noChangeAspect="1"/>
          </p:cNvSpPr>
          <p:nvPr/>
        </p:nvSpPr>
        <p:spPr>
          <a:xfrm>
            <a:off x="2095209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>
            <a:spLocks noChangeAspect="1"/>
          </p:cNvSpPr>
          <p:nvPr/>
        </p:nvSpPr>
        <p:spPr>
          <a:xfrm>
            <a:off x="1416748" y="4343437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56CDE7-0190-3C47-934B-27427FC342F7}"/>
              </a:ext>
            </a:extLst>
          </p:cNvPr>
          <p:cNvSpPr txBox="1"/>
          <p:nvPr/>
        </p:nvSpPr>
        <p:spPr>
          <a:xfrm>
            <a:off x="332034" y="1441958"/>
            <a:ext cx="33857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5</a:t>
            </a:r>
          </a:p>
          <a:p>
            <a:endParaRPr lang="en-US" sz="22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  <a:p>
            <a:r>
              <a:rPr lang="en-US" sz="2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4</a:t>
            </a:r>
          </a:p>
          <a:p>
            <a:endParaRPr lang="en-US" sz="22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  <a:p>
            <a:r>
              <a:rPr lang="en-US" sz="2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3</a:t>
            </a:r>
          </a:p>
          <a:p>
            <a:endParaRPr lang="en-US" sz="22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  <a:p>
            <a:r>
              <a:rPr lang="en-US" sz="2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2</a:t>
            </a:r>
          </a:p>
          <a:p>
            <a:endParaRPr lang="en-US" sz="22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  <a:p>
            <a:r>
              <a:rPr lang="en-US" sz="2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1</a:t>
            </a:r>
          </a:p>
          <a:p>
            <a:endParaRPr lang="en-US" sz="22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  <a:p>
            <a:r>
              <a:rPr lang="en-US" sz="2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67B5B54-AF9F-D242-A59C-B8F74D00A49D}"/>
              </a:ext>
            </a:extLst>
          </p:cNvPr>
          <p:cNvSpPr txBox="1"/>
          <p:nvPr/>
        </p:nvSpPr>
        <p:spPr>
          <a:xfrm>
            <a:off x="610775" y="5057037"/>
            <a:ext cx="9295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0       1       2       3       4        5       6        7       8        9      10     11     12     13        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45914FB-8439-D04E-811E-E9BCC39EEFAA}"/>
              </a:ext>
            </a:extLst>
          </p:cNvPr>
          <p:cNvSpPr>
            <a:spLocks noChangeAspect="1"/>
          </p:cNvSpPr>
          <p:nvPr/>
        </p:nvSpPr>
        <p:spPr>
          <a:xfrm>
            <a:off x="2773670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19A02C7-20DF-484D-88CD-56EE7894AD25}"/>
              </a:ext>
            </a:extLst>
          </p:cNvPr>
          <p:cNvSpPr>
            <a:spLocks noChangeAspect="1"/>
          </p:cNvSpPr>
          <p:nvPr/>
        </p:nvSpPr>
        <p:spPr>
          <a:xfrm>
            <a:off x="4130593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97BBE87-E465-F847-8E01-D2A3AC26B5B4}"/>
              </a:ext>
            </a:extLst>
          </p:cNvPr>
          <p:cNvSpPr>
            <a:spLocks noChangeAspect="1"/>
          </p:cNvSpPr>
          <p:nvPr/>
        </p:nvSpPr>
        <p:spPr>
          <a:xfrm>
            <a:off x="4809054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17FE65-F080-3E45-8C80-62FEC0555851}"/>
              </a:ext>
            </a:extLst>
          </p:cNvPr>
          <p:cNvSpPr>
            <a:spLocks noChangeAspect="1"/>
          </p:cNvSpPr>
          <p:nvPr/>
        </p:nvSpPr>
        <p:spPr>
          <a:xfrm>
            <a:off x="5487516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B2135B4-6818-BE42-81E2-8D85BAC12927}"/>
              </a:ext>
            </a:extLst>
          </p:cNvPr>
          <p:cNvSpPr>
            <a:spLocks noChangeAspect="1"/>
          </p:cNvSpPr>
          <p:nvPr/>
        </p:nvSpPr>
        <p:spPr>
          <a:xfrm>
            <a:off x="6165977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E7F0A62-FCF8-0649-8A1E-C935FDFF71EE}"/>
              </a:ext>
            </a:extLst>
          </p:cNvPr>
          <p:cNvSpPr>
            <a:spLocks noChangeAspect="1"/>
          </p:cNvSpPr>
          <p:nvPr/>
        </p:nvSpPr>
        <p:spPr>
          <a:xfrm>
            <a:off x="6844439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DAD1BD2-47A3-864C-9DA9-D989025BBCC5}"/>
              </a:ext>
            </a:extLst>
          </p:cNvPr>
          <p:cNvSpPr>
            <a:spLocks noChangeAspect="1"/>
          </p:cNvSpPr>
          <p:nvPr/>
        </p:nvSpPr>
        <p:spPr>
          <a:xfrm>
            <a:off x="738285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57D305C-C073-B54B-BF8C-D587767B7981}"/>
              </a:ext>
            </a:extLst>
          </p:cNvPr>
          <p:cNvSpPr>
            <a:spLocks noChangeAspect="1"/>
          </p:cNvSpPr>
          <p:nvPr/>
        </p:nvSpPr>
        <p:spPr>
          <a:xfrm>
            <a:off x="8201362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459D818-4130-6847-B5D0-9D17CA1B0744}"/>
              </a:ext>
            </a:extLst>
          </p:cNvPr>
          <p:cNvSpPr>
            <a:spLocks noChangeAspect="1"/>
          </p:cNvSpPr>
          <p:nvPr/>
        </p:nvSpPr>
        <p:spPr>
          <a:xfrm>
            <a:off x="7522900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040785E-E3F4-8D4A-98BF-E5833A154BDC}"/>
              </a:ext>
            </a:extLst>
          </p:cNvPr>
          <p:cNvSpPr>
            <a:spLocks noChangeAspect="1"/>
          </p:cNvSpPr>
          <p:nvPr/>
        </p:nvSpPr>
        <p:spPr>
          <a:xfrm>
            <a:off x="3452131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60022E3-FFAA-684A-A552-5F70C622B1D4}"/>
              </a:ext>
            </a:extLst>
          </p:cNvPr>
          <p:cNvSpPr>
            <a:spLocks noChangeAspect="1"/>
          </p:cNvSpPr>
          <p:nvPr/>
        </p:nvSpPr>
        <p:spPr>
          <a:xfrm>
            <a:off x="8879823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3B917D1-9BA6-B143-87B2-9EC810D1EE1D}"/>
              </a:ext>
            </a:extLst>
          </p:cNvPr>
          <p:cNvSpPr>
            <a:spLocks noChangeAspect="1"/>
          </p:cNvSpPr>
          <p:nvPr/>
        </p:nvSpPr>
        <p:spPr>
          <a:xfrm>
            <a:off x="2095208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AB231E1E-9F02-8143-A56D-52265EE2EE3E}"/>
              </a:ext>
            </a:extLst>
          </p:cNvPr>
          <p:cNvSpPr>
            <a:spLocks noChangeAspect="1"/>
          </p:cNvSpPr>
          <p:nvPr/>
        </p:nvSpPr>
        <p:spPr>
          <a:xfrm>
            <a:off x="1416747" y="1629590"/>
            <a:ext cx="678462" cy="678462"/>
          </a:xfrm>
          <a:prstGeom prst="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122A816-E425-C047-9321-656B9142045C}"/>
              </a:ext>
            </a:extLst>
          </p:cNvPr>
          <p:cNvSpPr txBox="1"/>
          <p:nvPr/>
        </p:nvSpPr>
        <p:spPr>
          <a:xfrm rot="5400000">
            <a:off x="-846694" y="2862157"/>
            <a:ext cx="2248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height (m)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AEF8685-2DBC-5848-9B96-EF1C94616F14}"/>
              </a:ext>
            </a:extLst>
          </p:cNvPr>
          <p:cNvSpPr txBox="1"/>
          <p:nvPr/>
        </p:nvSpPr>
        <p:spPr>
          <a:xfrm>
            <a:off x="4020820" y="5373332"/>
            <a:ext cx="2248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length (m)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E337249-5860-4502-93F9-F17109CE7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856" y="1465994"/>
            <a:ext cx="729615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1C31D6-E16B-409D-934F-A47D12993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011645"/>
              </p:ext>
            </p:extLst>
          </p:nvPr>
        </p:nvGraphicFramePr>
        <p:xfrm>
          <a:off x="6646157" y="5495589"/>
          <a:ext cx="2767467" cy="127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851">
                  <a:extLst>
                    <a:ext uri="{9D8B030D-6E8A-4147-A177-3AD203B41FA5}">
                      <a16:colId xmlns:a16="http://schemas.microsoft.com/office/drawing/2014/main" val="3385261763"/>
                    </a:ext>
                  </a:extLst>
                </a:gridCol>
                <a:gridCol w="499904">
                  <a:extLst>
                    <a:ext uri="{9D8B030D-6E8A-4147-A177-3AD203B41FA5}">
                      <a16:colId xmlns:a16="http://schemas.microsoft.com/office/drawing/2014/main" val="948822165"/>
                    </a:ext>
                  </a:extLst>
                </a:gridCol>
                <a:gridCol w="499904">
                  <a:extLst>
                    <a:ext uri="{9D8B030D-6E8A-4147-A177-3AD203B41FA5}">
                      <a16:colId xmlns:a16="http://schemas.microsoft.com/office/drawing/2014/main" val="3686886871"/>
                    </a:ext>
                  </a:extLst>
                </a:gridCol>
                <a:gridCol w="499904">
                  <a:extLst>
                    <a:ext uri="{9D8B030D-6E8A-4147-A177-3AD203B41FA5}">
                      <a16:colId xmlns:a16="http://schemas.microsoft.com/office/drawing/2014/main" val="3459214336"/>
                    </a:ext>
                  </a:extLst>
                </a:gridCol>
                <a:gridCol w="499904">
                  <a:extLst>
                    <a:ext uri="{9D8B030D-6E8A-4147-A177-3AD203B41FA5}">
                      <a16:colId xmlns:a16="http://schemas.microsoft.com/office/drawing/2014/main" val="1558292713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Animal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Sabretooth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Mammoth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Dodo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err="1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Thylacine</a:t>
                      </a:r>
                      <a:endParaRPr lang="en-GB" sz="10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911439"/>
                  </a:ext>
                </a:extLst>
              </a:tr>
              <a:tr h="22561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Height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1.2m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3.0m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1.0m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0.6m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754988"/>
                  </a:ext>
                </a:extLst>
              </a:tr>
              <a:tr h="22561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3.0m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4.0m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0.8m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1.8m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1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145</Words>
  <Application>Microsoft Office PowerPoint</Application>
  <PresentationFormat>A4 Paper (210x297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Jon Badgery</cp:lastModifiedBy>
  <cp:revision>45</cp:revision>
  <cp:lastPrinted>2018-08-01T10:43:32Z</cp:lastPrinted>
  <dcterms:created xsi:type="dcterms:W3CDTF">2016-06-12T08:53:59Z</dcterms:created>
  <dcterms:modified xsi:type="dcterms:W3CDTF">2019-01-15T15:08:07Z</dcterms:modified>
</cp:coreProperties>
</file>