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3B4"/>
    <a:srgbClr val="15B8C6"/>
    <a:srgbClr val="FF40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410"/>
  </p:normalViewPr>
  <p:slideViewPr>
    <p:cSldViewPr snapToGrid="0" snapToObjects="1">
      <p:cViewPr varScale="1">
        <p:scale>
          <a:sx n="68" d="100"/>
          <a:sy n="68" d="100"/>
        </p:scale>
        <p:origin x="38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DA837-1BC4-0A40-AA5A-469B785C0872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29907-7E8F-4848-9F13-545BE661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9907-7E8F-4848-9F13-545BE661B0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1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4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4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3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8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7FAB-362D-0648-8B94-AAA86223710F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49BA-B4BA-804C-B535-6F292C2A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021" y="10379672"/>
            <a:ext cx="45096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488565" algn="l"/>
                <a:tab pos="2743200" algn="ctr"/>
                <a:tab pos="5486400" algn="r"/>
              </a:tabLst>
            </a:pPr>
            <a:r>
              <a:rPr lang="en-US" sz="1100" dirty="0">
                <a:solidFill>
                  <a:srgbClr val="2FA2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Developing Experts Ltd. © 2022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93915" y="339403"/>
            <a:ext cx="6972072" cy="181297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charset="0"/>
                <a:ea typeface="Arial Rounded MT Bold" charset="0"/>
                <a:cs typeface="Arial Rounded MT Bold" charset="0"/>
              </a:rPr>
              <a:t>S04.04.04 Handout</a:t>
            </a:r>
            <a:r>
              <a:rPr lang="en-US" sz="1200" dirty="0">
                <a:effectLst/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sz="1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 rot="10800000" flipV="1">
            <a:off x="1345721" y="675382"/>
            <a:ext cx="5920266" cy="687463"/>
          </a:xfrm>
          <a:prstGeom prst="wedgeRoundRectCallout">
            <a:avLst>
              <a:gd name="adj1" fmla="val 54978"/>
              <a:gd name="adj2" fmla="val -20075"/>
              <a:gd name="adj3" fmla="val 16667"/>
            </a:avLst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447821" y="819656"/>
            <a:ext cx="5643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Compare and group solids, liquids and gases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-114330" y="1536648"/>
            <a:ext cx="7056559" cy="57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84720" tIns="42360" rIns="84720" bIns="4236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47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Complete the activity using the marbles in a jar and then explain </a:t>
            </a:r>
            <a:b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altLang="en-US" sz="1600" dirty="0">
                <a:solidFill>
                  <a:srgbClr val="30A3B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differences between the three states of matter below.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14458" y="1482050"/>
            <a:ext cx="7076341" cy="747651"/>
          </a:xfrm>
          <a:prstGeom prst="roundRect">
            <a:avLst/>
          </a:prstGeom>
          <a:noFill/>
          <a:ln w="19050"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8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653354"/>
            <a:ext cx="731520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305240-34FE-7841-92E0-960CEAA78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63" y="2417989"/>
            <a:ext cx="1620091" cy="245120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7978F1C-7010-C34F-BDA3-6B0BC7F9F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62" y="5148979"/>
            <a:ext cx="1620091" cy="24512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6FA1924-A439-E94C-BD2D-CEFBF0A4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062" y="7861790"/>
            <a:ext cx="1620091" cy="2451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CCFC73-99B6-EF49-A5E7-F6C2FDA81C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400" t="66941" r="2727" b="4658"/>
          <a:stretch/>
        </p:blipFill>
        <p:spPr>
          <a:xfrm rot="587333">
            <a:off x="6259346" y="1651898"/>
            <a:ext cx="1247609" cy="72701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8411968-22B9-3B4D-AA56-CC094D92D414}"/>
              </a:ext>
            </a:extLst>
          </p:cNvPr>
          <p:cNvSpPr/>
          <p:nvPr/>
        </p:nvSpPr>
        <p:spPr>
          <a:xfrm>
            <a:off x="393405" y="2417989"/>
            <a:ext cx="2222204" cy="367741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solid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D25781DB-85AF-CA46-92B3-78FD5D853D60}"/>
              </a:ext>
            </a:extLst>
          </p:cNvPr>
          <p:cNvSpPr/>
          <p:nvPr/>
        </p:nvSpPr>
        <p:spPr>
          <a:xfrm>
            <a:off x="393405" y="5236931"/>
            <a:ext cx="2222204" cy="367741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liquid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94D5F06-12C6-444C-BE8B-16A87320CC42}"/>
              </a:ext>
            </a:extLst>
          </p:cNvPr>
          <p:cNvSpPr/>
          <p:nvPr/>
        </p:nvSpPr>
        <p:spPr>
          <a:xfrm>
            <a:off x="413919" y="8024101"/>
            <a:ext cx="2222204" cy="367741"/>
          </a:xfrm>
          <a:prstGeom prst="roundRect">
            <a:avLst/>
          </a:prstGeom>
          <a:solidFill>
            <a:srgbClr val="30A3B4"/>
          </a:solidFill>
          <a:ln>
            <a:solidFill>
              <a:srgbClr val="30A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1DE3EA-D235-C14E-80F1-2B38A952ABA8}"/>
              </a:ext>
            </a:extLst>
          </p:cNvPr>
          <p:cNvSpPr txBox="1"/>
          <p:nvPr/>
        </p:nvSpPr>
        <p:spPr>
          <a:xfrm>
            <a:off x="293688" y="2885018"/>
            <a:ext cx="24388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In a solid, the molecules…</a:t>
            </a:r>
          </a:p>
          <a:p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D5C176-59BD-2244-B761-A9E1FFB6EA3A}"/>
              </a:ext>
            </a:extLst>
          </p:cNvPr>
          <p:cNvSpPr txBox="1"/>
          <p:nvPr/>
        </p:nvSpPr>
        <p:spPr>
          <a:xfrm>
            <a:off x="214459" y="5736553"/>
            <a:ext cx="253000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In a liquid, the molecules…</a:t>
            </a:r>
          </a:p>
          <a:p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2B9EDE-74D0-8647-B464-F5E200DF9F0C}"/>
              </a:ext>
            </a:extLst>
          </p:cNvPr>
          <p:cNvSpPr txBox="1"/>
          <p:nvPr/>
        </p:nvSpPr>
        <p:spPr>
          <a:xfrm>
            <a:off x="293687" y="8527887"/>
            <a:ext cx="24388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In a gas, the molecules…</a:t>
            </a:r>
          </a:p>
          <a:p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C4B8D4-FDAC-1441-AB9E-0BD1B0300B50}"/>
              </a:ext>
            </a:extLst>
          </p:cNvPr>
          <p:cNvSpPr txBox="1"/>
          <p:nvPr/>
        </p:nvSpPr>
        <p:spPr>
          <a:xfrm>
            <a:off x="4652608" y="2643315"/>
            <a:ext cx="2438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When I shake the jar of marbles…</a:t>
            </a:r>
          </a:p>
          <a:p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941EA3-F570-9548-A1B4-58BA34F7C057}"/>
              </a:ext>
            </a:extLst>
          </p:cNvPr>
          <p:cNvSpPr txBox="1"/>
          <p:nvPr/>
        </p:nvSpPr>
        <p:spPr>
          <a:xfrm>
            <a:off x="4727391" y="5520783"/>
            <a:ext cx="2438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When I shake the jar of marbles…</a:t>
            </a:r>
          </a:p>
          <a:p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69167F-750B-4145-811C-05BE6D285616}"/>
              </a:ext>
            </a:extLst>
          </p:cNvPr>
          <p:cNvSpPr txBox="1"/>
          <p:nvPr/>
        </p:nvSpPr>
        <p:spPr>
          <a:xfrm>
            <a:off x="4706877" y="8278207"/>
            <a:ext cx="2438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When I shake the jar of marbles a bit harder…</a:t>
            </a:r>
          </a:p>
          <a:p>
            <a:r>
              <a:rPr lang="en-GB" sz="1600" b="1" dirty="0">
                <a:solidFill>
                  <a:srgbClr val="30A3B4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996677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97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Jean Debney</cp:lastModifiedBy>
  <cp:revision>47</cp:revision>
  <cp:lastPrinted>2019-05-16T09:50:59Z</cp:lastPrinted>
  <dcterms:created xsi:type="dcterms:W3CDTF">2016-01-11T10:44:09Z</dcterms:created>
  <dcterms:modified xsi:type="dcterms:W3CDTF">2021-12-14T15:31:01Z</dcterms:modified>
</cp:coreProperties>
</file>