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A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15"/>
    <p:restoredTop sz="94611"/>
  </p:normalViewPr>
  <p:slideViewPr>
    <p:cSldViewPr snapToGrid="0" snapToObjects="1">
      <p:cViewPr varScale="1">
        <p:scale>
          <a:sx n="78" d="100"/>
          <a:sy n="78" d="100"/>
        </p:scale>
        <p:origin x="32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5993-5571-1F41-BB5B-7D74BBB9FC22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51C57-97DD-1240-B4BA-7FD660D0B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596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8314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EFCF-F9B2-344F-B140-0585B331BD97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317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EFCF-F9B2-344F-B140-0585B331BD97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348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EFCF-F9B2-344F-B140-0585B331BD97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164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1_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579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EFCF-F9B2-344F-B140-0585B331BD97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19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EFCF-F9B2-344F-B140-0585B331BD97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62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EFCF-F9B2-344F-B140-0585B331BD97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79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EFCF-F9B2-344F-B140-0585B331BD97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66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EFCF-F9B2-344F-B140-0585B331BD97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358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EFCF-F9B2-344F-B140-0585B331BD97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314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EFCF-F9B2-344F-B140-0585B331BD97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752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5EFCF-F9B2-344F-B140-0585B331BD97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74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5EFCF-F9B2-344F-B140-0585B331BD97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B28DE-9141-A74D-8580-642EA3DB3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755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3"/>
          <p:cNvSpPr/>
          <p:nvPr/>
        </p:nvSpPr>
        <p:spPr>
          <a:xfrm>
            <a:off x="252574" y="1468144"/>
            <a:ext cx="6406355" cy="671856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2FA2B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68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95;p13">
            <a:extLst>
              <a:ext uri="{FF2B5EF4-FFF2-40B4-BE49-F238E27FC236}">
                <a16:creationId xmlns:a16="http://schemas.microsoft.com/office/drawing/2014/main" id="{6F88AFDE-57BC-4423-AA5E-070A186933ED}"/>
              </a:ext>
            </a:extLst>
          </p:cNvPr>
          <p:cNvSpPr txBox="1"/>
          <p:nvPr/>
        </p:nvSpPr>
        <p:spPr>
          <a:xfrm>
            <a:off x="252574" y="1538485"/>
            <a:ext cx="6406355" cy="531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en-GB" sz="1400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Write a recipe for how to make silly putty. Use the sentence starters and word bank to help you. Draw pictures in the boxes too!</a:t>
            </a:r>
            <a:endParaRPr sz="1400" dirty="0">
              <a:solidFill>
                <a:srgbClr val="2FA2B4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1339906" y="9555021"/>
            <a:ext cx="4178191" cy="249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20" b="1" i="0" u="none" strike="noStrike" cap="none" dirty="0">
                <a:solidFill>
                  <a:srgbClr val="2FA2B4"/>
                </a:solidFill>
                <a:latin typeface="Arial Rounded MT Bold" panose="020F0704030504030204" pitchFamily="34" charset="77"/>
                <a:ea typeface="Nunito"/>
                <a:cs typeface="Nunito"/>
                <a:sym typeface="Nunito"/>
              </a:rPr>
              <a:t>Developing Experts Ltd. © 2022</a:t>
            </a:r>
            <a:endParaRPr sz="1020" b="0" i="0" u="none" strike="noStrike" cap="none" dirty="0">
              <a:solidFill>
                <a:srgbClr val="2FA2B4"/>
              </a:solidFill>
              <a:latin typeface="Arial Rounded MT Bold" panose="020F0704030504030204" pitchFamily="34" charset="77"/>
              <a:ea typeface="Cambria"/>
              <a:cs typeface="Cambria"/>
              <a:sym typeface="Cambria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199281" y="290925"/>
            <a:ext cx="6459648" cy="167972"/>
          </a:xfrm>
          <a:prstGeom prst="roundRect">
            <a:avLst>
              <a:gd name="adj" fmla="val 16667"/>
            </a:avLst>
          </a:prstGeom>
          <a:solidFill>
            <a:srgbClr val="2FA2B4"/>
          </a:solidFill>
          <a:ln w="12700" cap="flat" cmpd="sng">
            <a:solidFill>
              <a:srgbClr val="2FA2B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12" b="1" dirty="0">
                <a:solidFill>
                  <a:schemeClr val="lt1"/>
                </a:solidFill>
                <a:latin typeface="Arial Rounded MT Bold" charset="0"/>
                <a:ea typeface="Arial Rounded MT Bold" charset="0"/>
                <a:cs typeface="Arial Rounded MT Bold" charset="0"/>
                <a:sym typeface="Nunito"/>
              </a:rPr>
              <a:t>S02.02.06 – Mission to Write! Recipe for Silly Putty</a:t>
            </a:r>
            <a:endParaRPr dirty="0"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1248077" y="666811"/>
            <a:ext cx="5294344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0"/>
              </a:rPr>
              <a:t>Investigate squashing, bending, </a:t>
            </a:r>
            <a:br>
              <a:rPr lang="en-GB" dirty="0">
                <a:solidFill>
                  <a:srgbClr val="2FA2B4"/>
                </a:solidFill>
                <a:latin typeface="Arial Rounded MT Bold" panose="020F0704030504030204" pitchFamily="34" charset="0"/>
              </a:rPr>
            </a:br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0"/>
              </a:rPr>
              <a:t>twisting and stretching. </a:t>
            </a:r>
            <a:endParaRPr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295944" y="1703954"/>
            <a:ext cx="6232084" cy="598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700" tIns="42350" rIns="84700" bIns="423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dirty="0">
              <a:solidFill>
                <a:srgbClr val="2FA2B4"/>
              </a:solidFill>
              <a:latin typeface="Arial Rounded MT Bold" panose="020F0704030504030204" pitchFamily="34" charset="77"/>
              <a:ea typeface="Nunito"/>
              <a:cs typeface="Nunito"/>
              <a:sym typeface="Nunito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5411848" y="2532915"/>
            <a:ext cx="1248729" cy="1809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700" tIns="42350" rIns="84700" bIns="423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rial Rounded MT Bold" panose="020F0704030504030204" pitchFamily="34" charset="77"/>
            </a:endParaRPr>
          </a:p>
        </p:txBody>
      </p: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377C00DC-54E3-B34A-B790-FE75A323FD65}"/>
              </a:ext>
            </a:extLst>
          </p:cNvPr>
          <p:cNvSpPr/>
          <p:nvPr/>
        </p:nvSpPr>
        <p:spPr>
          <a:xfrm>
            <a:off x="1131570" y="624366"/>
            <a:ext cx="5527359" cy="704466"/>
          </a:xfrm>
          <a:prstGeom prst="wedgeRoundRectCallout">
            <a:avLst>
              <a:gd name="adj1" fmla="val -54539"/>
              <a:gd name="adj2" fmla="val -23493"/>
              <a:gd name="adj3" fmla="val 16667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45525CE-6572-3B46-AA40-9D1289C65AB9}"/>
              </a:ext>
            </a:extLst>
          </p:cNvPr>
          <p:cNvSpPr/>
          <p:nvPr/>
        </p:nvSpPr>
        <p:spPr>
          <a:xfrm>
            <a:off x="252574" y="2299702"/>
            <a:ext cx="6381676" cy="1296851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Firstly, ________________________________</a:t>
            </a:r>
            <a:b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</a:t>
            </a:r>
            <a:b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 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1EB99388-C27B-7D4B-9CC9-07A5465E206D}"/>
              </a:ext>
            </a:extLst>
          </p:cNvPr>
          <p:cNvSpPr/>
          <p:nvPr/>
        </p:nvSpPr>
        <p:spPr>
          <a:xfrm>
            <a:off x="5094133" y="2302872"/>
            <a:ext cx="1540117" cy="1293681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47D034D4-B5B0-A14C-ABE5-510A139AD5E8}"/>
              </a:ext>
            </a:extLst>
          </p:cNvPr>
          <p:cNvSpPr/>
          <p:nvPr/>
        </p:nvSpPr>
        <p:spPr>
          <a:xfrm>
            <a:off x="238163" y="3773983"/>
            <a:ext cx="6381676" cy="1369382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b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Next, you should _______________________</a:t>
            </a:r>
            <a:b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</a:t>
            </a:r>
            <a:b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 </a:t>
            </a:r>
          </a:p>
          <a:p>
            <a:endParaRPr lang="en-GB" dirty="0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1ED50544-3DF1-7346-AB82-37223F7FD336}"/>
              </a:ext>
            </a:extLst>
          </p:cNvPr>
          <p:cNvSpPr/>
          <p:nvPr/>
        </p:nvSpPr>
        <p:spPr>
          <a:xfrm>
            <a:off x="5079722" y="3773983"/>
            <a:ext cx="1540117" cy="1369382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CAEC6F1C-28EE-D745-8A31-D75C125FCD07}"/>
              </a:ext>
            </a:extLst>
          </p:cNvPr>
          <p:cNvSpPr/>
          <p:nvPr/>
        </p:nvSpPr>
        <p:spPr>
          <a:xfrm>
            <a:off x="238163" y="5331180"/>
            <a:ext cx="6381676" cy="1333349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To finish making your putty, ____________</a:t>
            </a:r>
            <a:b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</a:t>
            </a:r>
            <a:b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</a:t>
            </a:r>
            <a:endParaRPr lang="en-GB" dirty="0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C1A37BDC-8155-9A42-9D46-9743131327AE}"/>
              </a:ext>
            </a:extLst>
          </p:cNvPr>
          <p:cNvSpPr/>
          <p:nvPr/>
        </p:nvSpPr>
        <p:spPr>
          <a:xfrm>
            <a:off x="5079721" y="5323251"/>
            <a:ext cx="1540117" cy="1341278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855CAE7E-416C-4342-9B4D-0FB33B28A0E1}"/>
              </a:ext>
            </a:extLst>
          </p:cNvPr>
          <p:cNvSpPr/>
          <p:nvPr/>
        </p:nvSpPr>
        <p:spPr>
          <a:xfrm>
            <a:off x="238162" y="6852344"/>
            <a:ext cx="6381676" cy="1366286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When it’s finished, you can _____________</a:t>
            </a:r>
            <a:b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</a:t>
            </a:r>
            <a:b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77"/>
              </a:rPr>
              <a:t>________________________________________</a:t>
            </a:r>
            <a:endParaRPr lang="en-GB" dirty="0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487E5E51-02B8-594C-BA6F-1340C82603C0}"/>
              </a:ext>
            </a:extLst>
          </p:cNvPr>
          <p:cNvSpPr/>
          <p:nvPr/>
        </p:nvSpPr>
        <p:spPr>
          <a:xfrm>
            <a:off x="5079720" y="6854489"/>
            <a:ext cx="1540117" cy="1364141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612CAED0-6C4B-A842-8FA0-D90213D8BBA1}"/>
              </a:ext>
            </a:extLst>
          </p:cNvPr>
          <p:cNvSpPr/>
          <p:nvPr/>
        </p:nvSpPr>
        <p:spPr>
          <a:xfrm>
            <a:off x="252574" y="8365554"/>
            <a:ext cx="6367263" cy="989015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latin typeface="Arial Rounded MT Bold" panose="020F0704030504030204" pitchFamily="34" charset="77"/>
              </a:rPr>
              <a:t>              Rocket your writing with these words!</a:t>
            </a:r>
            <a:br>
              <a:rPr lang="en-GB" dirty="0">
                <a:latin typeface="Arial Rounded MT Bold" panose="020F0704030504030204" pitchFamily="34" charset="77"/>
              </a:rPr>
            </a:br>
            <a:r>
              <a:rPr lang="en-GB" dirty="0">
                <a:latin typeface="Arial Rounded MT Bold" panose="020F0704030504030204" pitchFamily="34" charset="77"/>
              </a:rPr>
              <a:t>		</a:t>
            </a:r>
            <a:r>
              <a:rPr lang="en-GB" sz="1600" dirty="0">
                <a:latin typeface="Arial Rounded MT Bold" panose="020F0704030504030204" pitchFamily="34" charset="77"/>
              </a:rPr>
              <a:t>squash		bend		twist</a:t>
            </a:r>
          </a:p>
          <a:p>
            <a:r>
              <a:rPr lang="en-GB" sz="1600" dirty="0">
                <a:latin typeface="Arial Rounded MT Bold" panose="020F0704030504030204" pitchFamily="34" charset="77"/>
              </a:rPr>
              <a:t>	stretch		force		make</a:t>
            </a:r>
            <a:endParaRPr lang="en-GB" dirty="0">
              <a:latin typeface="Arial Rounded MT Bold" panose="020F0704030504030204" pitchFamily="34" charset="77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8735926-0C0E-DD4F-A32C-397E81BB7E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071" y="600806"/>
            <a:ext cx="704466" cy="70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158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120</Words>
  <Application>Microsoft Macintosh PowerPoint</Application>
  <PresentationFormat>A4 Paper (210x297 mm)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Usher</dc:creator>
  <cp:lastModifiedBy>Jean Debney</cp:lastModifiedBy>
  <cp:revision>6</cp:revision>
  <cp:lastPrinted>2019-01-08T08:53:17Z</cp:lastPrinted>
  <dcterms:created xsi:type="dcterms:W3CDTF">2018-12-19T08:48:01Z</dcterms:created>
  <dcterms:modified xsi:type="dcterms:W3CDTF">2021-12-23T11:10:19Z</dcterms:modified>
</cp:coreProperties>
</file>