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04744"/>
              </p:ext>
            </p:extLst>
          </p:nvPr>
        </p:nvGraphicFramePr>
        <p:xfrm>
          <a:off x="705548" y="1784724"/>
          <a:ext cx="10788112" cy="4371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Work together to investigate the supply chain of your school, filling out an action plan with your findings.</a:t>
                      </a:r>
                      <a:endParaRPr lang="en-US" sz="1600" b="0" kern="12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Recording data and results of increasing complexity using scientific diagrams and labels, classification keys, tables, scatter graphs and bar and line graphs </a:t>
                      </a: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20173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Consider the downstream emissions of your school. What can be changed?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35043"/>
            <a:ext cx="417808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COP26-03_02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what financial institutions must do to play their part in combating climate change </a:t>
            </a:r>
          </a:p>
          <a:p>
            <a:br>
              <a:rPr lang="en-GB" sz="900" dirty="0"/>
            </a:br>
            <a:br>
              <a:rPr lang="en-GB" sz="900" dirty="0"/>
            </a:b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0"/>
            <a:ext cx="3036567" cy="438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1536174"/>
            <a:ext cx="8868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Work together to investigate the supply chain of your school, filling out an action plan with your findings.</a:t>
            </a: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3091</TotalTime>
  <Words>103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62</cp:revision>
  <dcterms:created xsi:type="dcterms:W3CDTF">2021-10-02T10:29:03Z</dcterms:created>
  <dcterms:modified xsi:type="dcterms:W3CDTF">2022-08-14T21:02:20Z</dcterms:modified>
</cp:coreProperties>
</file>