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6" r:id="rId2"/>
    <p:sldId id="401" r:id="rId3"/>
    <p:sldId id="325" r:id="rId4"/>
    <p:sldId id="402" r:id="rId5"/>
    <p:sldId id="395" r:id="rId6"/>
    <p:sldId id="399" r:id="rId7"/>
    <p:sldId id="400" r:id="rId8"/>
    <p:sldId id="403" r:id="rId9"/>
    <p:sldId id="406" r:id="rId10"/>
    <p:sldId id="407" r:id="rId11"/>
    <p:sldId id="405" r:id="rId12"/>
    <p:sldId id="4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43"/>
    <p:restoredTop sz="94582"/>
  </p:normalViewPr>
  <p:slideViewPr>
    <p:cSldViewPr snapToGrid="0" snapToObjects="1">
      <p:cViewPr varScale="1">
        <p:scale>
          <a:sx n="108" d="100"/>
          <a:sy n="108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eramic wine glasses — Studio life, pottery in use, and new work . Welcome  to Twinette Poterie Journal — Twinette Poterie">
            <a:extLst>
              <a:ext uri="{FF2B5EF4-FFF2-40B4-BE49-F238E27FC236}">
                <a16:creationId xmlns:a16="http://schemas.microsoft.com/office/drawing/2014/main" id="{17FF80C6-11B7-4144-85EE-18F37DAE8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62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464576-75C5-6B45-954E-4844298435DD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416247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lastiComp Triples Capacity for Long Carbon Fibre Composites – NetComposites">
            <a:extLst>
              <a:ext uri="{FF2B5EF4-FFF2-40B4-BE49-F238E27FC236}">
                <a16:creationId xmlns:a16="http://schemas.microsoft.com/office/drawing/2014/main" id="{1403E35E-6A08-5E47-B7C7-22BC622E8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966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E67956-F4E4-6A4E-8FF4-D3F2CDB86C81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39293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Carbon fibre composites for high pressure hydrogen tanks">
            <a:extLst>
              <a:ext uri="{FF2B5EF4-FFF2-40B4-BE49-F238E27FC236}">
                <a16:creationId xmlns:a16="http://schemas.microsoft.com/office/drawing/2014/main" id="{C1F08154-DCFF-C844-8CE1-3D0B9AFA3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A42A6-32DE-BB47-8633-6B0D0EDEB5A5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03771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3,946 Reinforced Concrete Stock Photos, Pictures &amp;amp; Royalty-Free Images -  iStock">
            <a:extLst>
              <a:ext uri="{FF2B5EF4-FFF2-40B4-BE49-F238E27FC236}">
                <a16:creationId xmlns:a16="http://schemas.microsoft.com/office/drawing/2014/main" id="{74B11F60-58A9-1843-BDF3-A314FAAA6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952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7150F-97B3-8840-8357-D3DF6398E1A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13063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ramic wine glasses — Studio life, pottery in use, and new work . Welcome  to Twinette Poterie Journal — Twinette Poterie">
            <a:extLst>
              <a:ext uri="{FF2B5EF4-FFF2-40B4-BE49-F238E27FC236}">
                <a16:creationId xmlns:a16="http://schemas.microsoft.com/office/drawing/2014/main" id="{17FF80C6-11B7-4144-85EE-18F37DAE8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62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BD91B5-047D-5240-ABD1-69FD3FFAFC70}"/>
              </a:ext>
            </a:extLst>
          </p:cNvPr>
          <p:cNvSpPr/>
          <p:nvPr/>
        </p:nvSpPr>
        <p:spPr>
          <a:xfrm>
            <a:off x="2196895" y="1536174"/>
            <a:ext cx="8235696" cy="3785652"/>
          </a:xfrm>
          <a:prstGeom prst="rect">
            <a:avLst/>
          </a:prstGeom>
          <a:solidFill>
            <a:schemeClr val="tx1">
              <a:alpha val="49601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Ceramics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 and 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glasses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 are very 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different materials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Ceramics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 are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crystalline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, while 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glasses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 are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amorphous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Glasses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 progressively soften upon heating and never melt. 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Ceramics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 almost always exhibit high melting temperatures and/or thermal stability.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Composite</a:t>
            </a:r>
            <a:r>
              <a:rPr lang="en-GB" sz="2400" dirty="0">
                <a:solidFill>
                  <a:schemeClr val="bg1"/>
                </a:solidFill>
              </a:rPr>
              <a:t> resins are less brittle than </a:t>
            </a:r>
            <a:r>
              <a:rPr lang="en-GB" sz="2400" b="1" dirty="0">
                <a:solidFill>
                  <a:schemeClr val="bg1"/>
                </a:solidFill>
              </a:rPr>
              <a:t>ceramics</a:t>
            </a:r>
            <a:r>
              <a:rPr lang="en-GB" sz="2400" dirty="0">
                <a:solidFill>
                  <a:schemeClr val="bg1"/>
                </a:solidFill>
              </a:rPr>
              <a:t> but have greater wear at the edges so may not last as long as a bonded </a:t>
            </a:r>
            <a:r>
              <a:rPr lang="en-GB" sz="2400" b="1" dirty="0">
                <a:solidFill>
                  <a:schemeClr val="bg1"/>
                </a:solidFill>
              </a:rPr>
              <a:t>ceramic</a:t>
            </a:r>
            <a:r>
              <a:rPr lang="en-GB" sz="2400" dirty="0">
                <a:solidFill>
                  <a:schemeClr val="bg1"/>
                </a:solidFill>
              </a:rPr>
              <a:t> restoration.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17797-B6A2-DE44-8182-A82A153376CD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72846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glass, ceramics and composites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76394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how we make </a:t>
            </a:r>
            <a:r>
              <a:rPr lang="en-GB" sz="2400" b="1" dirty="0">
                <a:solidFill>
                  <a:srgbClr val="00B0F0"/>
                </a:solidFill>
              </a:rPr>
              <a:t>soda lime glass and borosilicate glass</a:t>
            </a:r>
            <a:r>
              <a:rPr lang="en-GB" sz="2400" dirty="0"/>
              <a:t>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how clay </a:t>
            </a:r>
            <a:r>
              <a:rPr lang="en-GB" sz="2400" b="1" dirty="0">
                <a:solidFill>
                  <a:srgbClr val="00B0F0"/>
                </a:solidFill>
              </a:rPr>
              <a:t>ceramics</a:t>
            </a:r>
            <a:r>
              <a:rPr lang="en-GB" sz="2400" dirty="0"/>
              <a:t> are formed.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what's meant by a </a:t>
            </a:r>
            <a:r>
              <a:rPr lang="en-GB" sz="2400" b="1" dirty="0">
                <a:solidFill>
                  <a:srgbClr val="00B0F0"/>
                </a:solidFill>
              </a:rPr>
              <a:t>composite</a:t>
            </a:r>
            <a:r>
              <a:rPr lang="en-GB" sz="2400" dirty="0"/>
              <a:t> and give examples of composites. 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Pin by Meghan H on Water Glass Art | Clay pottery, Handmade ceramics, Clay  ceramics">
            <a:extLst>
              <a:ext uri="{FF2B5EF4-FFF2-40B4-BE49-F238E27FC236}">
                <a16:creationId xmlns:a16="http://schemas.microsoft.com/office/drawing/2014/main" id="{8D101A97-6C7A-4849-86B7-CC8E0435E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1" b="6892"/>
          <a:stretch/>
        </p:blipFill>
        <p:spPr bwMode="auto">
          <a:xfrm>
            <a:off x="5900998" y="0"/>
            <a:ext cx="6290003" cy="68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74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ZSCRL Ceramic vase decoration, blue and white tangled lotus large size  melon bottle, porch decorations, counter floor vase 48 * 28 * 15cm blue:  Amazon.co.uk: Kitchen &amp;amp; Home">
            <a:extLst>
              <a:ext uri="{FF2B5EF4-FFF2-40B4-BE49-F238E27FC236}">
                <a16:creationId xmlns:a16="http://schemas.microsoft.com/office/drawing/2014/main" id="{1A107F8F-908E-1947-B1C7-E728C8DA9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1" b="6132"/>
          <a:stretch/>
        </p:blipFill>
        <p:spPr bwMode="auto">
          <a:xfrm>
            <a:off x="2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8 Types of Wine Glasses - Stemless Wine Glasses">
            <a:extLst>
              <a:ext uri="{FF2B5EF4-FFF2-40B4-BE49-F238E27FC236}">
                <a16:creationId xmlns:a16="http://schemas.microsoft.com/office/drawing/2014/main" id="{6D2277BF-D16F-9D4B-91DD-98EB7871D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r="27960"/>
          <a:stretch/>
        </p:blipFill>
        <p:spPr bwMode="auto">
          <a:xfrm>
            <a:off x="4064204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Can I Update My Kitchen Tiles Without Removing Them? » Residence Style">
            <a:extLst>
              <a:ext uri="{FF2B5EF4-FFF2-40B4-BE49-F238E27FC236}">
                <a16:creationId xmlns:a16="http://schemas.microsoft.com/office/drawing/2014/main" id="{27DAA466-3EAD-C449-99AA-3EF0ED81C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r="3716"/>
          <a:stretch/>
        </p:blipFill>
        <p:spPr bwMode="auto">
          <a:xfrm>
            <a:off x="8128407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F1E56A-FF39-694D-B930-1A77600626ED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78826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5122" name="Picture 2" descr="Kom Amsterdam AQ6MX Aqua Waterglass, Soda Lime Glass, 240 milliliters,  Green: Amazon.co.uk: Kitchen &amp;amp; Home">
            <a:extLst>
              <a:ext uri="{FF2B5EF4-FFF2-40B4-BE49-F238E27FC236}">
                <a16:creationId xmlns:a16="http://schemas.microsoft.com/office/drawing/2014/main" id="{E34B7698-DAF6-CA4B-BFFC-843E1E7C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94" y="730623"/>
            <a:ext cx="7359323" cy="53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4FEF56-494D-664E-8E68-AA767CC03719}"/>
              </a:ext>
            </a:extLst>
          </p:cNvPr>
          <p:cNvSpPr/>
          <p:nvPr/>
        </p:nvSpPr>
        <p:spPr>
          <a:xfrm>
            <a:off x="4932922" y="2622479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soda lime glass</a:t>
            </a:r>
          </a:p>
          <a:p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Green Museum: Glass Furnace Recuperators | Behind the Glass">
            <a:extLst>
              <a:ext uri="{FF2B5EF4-FFF2-40B4-BE49-F238E27FC236}">
                <a16:creationId xmlns:a16="http://schemas.microsoft.com/office/drawing/2014/main" id="{10559224-EA72-6449-A02A-EFD6399ED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6" b="473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59A566-C501-3740-80E4-A317281FA1F6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75774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What Is Borosilicate Glass And Why Is It Better Than Regular Glass? – Kablo">
            <a:extLst>
              <a:ext uri="{FF2B5EF4-FFF2-40B4-BE49-F238E27FC236}">
                <a16:creationId xmlns:a16="http://schemas.microsoft.com/office/drawing/2014/main" id="{B22CCB3C-0DC9-6540-ADBC-119765052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B327C2-FA22-AD44-89CF-392A8D4EBA40}"/>
              </a:ext>
            </a:extLst>
          </p:cNvPr>
          <p:cNvSpPr/>
          <p:nvPr/>
        </p:nvSpPr>
        <p:spPr>
          <a:xfrm>
            <a:off x="9092546" y="88014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borosilicate glass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1969F-E8BE-2040-9E73-00B278A2E27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77218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Glass Types &amp;amp; Properties">
            <a:extLst>
              <a:ext uri="{FF2B5EF4-FFF2-40B4-BE49-F238E27FC236}">
                <a16:creationId xmlns:a16="http://schemas.microsoft.com/office/drawing/2014/main" id="{3C8DBD8A-72CF-CB43-9460-32BB239C9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9" r="2300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068AB-D9A7-9844-ADF0-2CFB2190B12D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56647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The 4 Carbon Fiber Composite Startups Revolutionizing the Engineering  Industry | Carbon 2019">
            <a:extLst>
              <a:ext uri="{FF2B5EF4-FFF2-40B4-BE49-F238E27FC236}">
                <a16:creationId xmlns:a16="http://schemas.microsoft.com/office/drawing/2014/main" id="{07BEA285-42DF-724F-8F6F-64D255F3E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116FC-D027-284E-8287-587B1B2E357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661853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190</Words>
  <Application>Microsoft Macintosh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223</cp:revision>
  <dcterms:created xsi:type="dcterms:W3CDTF">2021-05-21T15:41:32Z</dcterms:created>
  <dcterms:modified xsi:type="dcterms:W3CDTF">2021-06-10T15:47:57Z</dcterms:modified>
</cp:coreProperties>
</file>