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395" r:id="rId3"/>
    <p:sldId id="399" r:id="rId4"/>
    <p:sldId id="400" r:id="rId5"/>
    <p:sldId id="396" r:id="rId6"/>
    <p:sldId id="3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61"/>
    <p:restoredTop sz="94599"/>
  </p:normalViewPr>
  <p:slideViewPr>
    <p:cSldViewPr snapToGrid="0" snapToObjects="1">
      <p:cViewPr varScale="1">
        <p:scale>
          <a:sx n="70" d="100"/>
          <a:sy n="70" d="100"/>
        </p:scale>
        <p:origin x="208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Explore water safe to drink</a:t>
            </a:r>
          </a:p>
          <a:p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522946" y="2265037"/>
            <a:ext cx="4763947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Describe the difference between </a:t>
            </a:r>
            <a:r>
              <a:rPr lang="en-GB" sz="2400" b="1" dirty="0">
                <a:solidFill>
                  <a:srgbClr val="00B0F0"/>
                </a:solidFill>
              </a:rPr>
              <a:t>potable and pure water</a:t>
            </a:r>
            <a:r>
              <a:rPr lang="en-GB" sz="2400" dirty="0"/>
              <a:t>.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GB" sz="2400" dirty="0"/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Describe the steps used to </a:t>
            </a:r>
            <a:r>
              <a:rPr lang="en-GB" sz="2400" b="1" dirty="0">
                <a:solidFill>
                  <a:srgbClr val="00B0F0"/>
                </a:solidFill>
              </a:rPr>
              <a:t>produce potable water from fresh water and from salty water</a:t>
            </a:r>
            <a:r>
              <a:rPr lang="en-GB" sz="2400" dirty="0"/>
              <a:t>.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1026" name="Picture 2" descr="Drinking Water Facts - Aquafresh RO">
            <a:extLst>
              <a:ext uri="{FF2B5EF4-FFF2-40B4-BE49-F238E27FC236}">
                <a16:creationId xmlns:a16="http://schemas.microsoft.com/office/drawing/2014/main" id="{79D0C995-26CF-2744-8E04-4D7426FDA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r="23223"/>
          <a:stretch/>
        </p:blipFill>
        <p:spPr bwMode="auto">
          <a:xfrm>
            <a:off x="5914350" y="5057"/>
            <a:ext cx="62715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hames Water - The UK&amp;#39;s largest water and wastewater company">
            <a:extLst>
              <a:ext uri="{FF2B5EF4-FFF2-40B4-BE49-F238E27FC236}">
                <a16:creationId xmlns:a16="http://schemas.microsoft.com/office/drawing/2014/main" id="{803D8345-19CD-CF46-9136-AD7BF15B0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158" y="4895557"/>
            <a:ext cx="1556761" cy="1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5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Complete Guide to Ship Potable Water Testing Regulation">
            <a:extLst>
              <a:ext uri="{FF2B5EF4-FFF2-40B4-BE49-F238E27FC236}">
                <a16:creationId xmlns:a16="http://schemas.microsoft.com/office/drawing/2014/main" id="{5C8573E6-0C16-EA44-8056-72D0ABD9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1FC8FB-BA2D-AC4D-A6EB-3C6864C1C542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0472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quifer | National Geographic Society">
            <a:extLst>
              <a:ext uri="{FF2B5EF4-FFF2-40B4-BE49-F238E27FC236}">
                <a16:creationId xmlns:a16="http://schemas.microsoft.com/office/drawing/2014/main" id="{5F898C8A-FF24-DE4B-B1D9-61D93DA25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7"/>
          <a:stretch/>
        </p:blipFill>
        <p:spPr bwMode="auto">
          <a:xfrm>
            <a:off x="1527175" y="1388532"/>
            <a:ext cx="9137650" cy="54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93D0B4-5A79-1248-97B6-03B38678CFF9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B3983-1B6E-674C-8341-0C82482A07D5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FA2B4C-7CDB-544D-AADA-90C98A60EA84}"/>
              </a:ext>
            </a:extLst>
          </p:cNvPr>
          <p:cNvSpPr/>
          <p:nvPr/>
        </p:nvSpPr>
        <p:spPr>
          <a:xfrm>
            <a:off x="5221402" y="-204890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Aquifer</a:t>
            </a:r>
          </a:p>
        </p:txBody>
      </p:sp>
    </p:spTree>
    <p:extLst>
      <p:ext uri="{BB962C8B-B14F-4D97-AF65-F5344CB8AC3E}">
        <p14:creationId xmlns:p14="http://schemas.microsoft.com/office/powerpoint/2010/main" val="375774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D49E870-ACE4-A04E-A1F8-2E72A2601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551552-12CE-B44F-8BD9-B081B04147CC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77218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A Tale of Two Coastlines: Desalination in China and California">
            <a:extLst>
              <a:ext uri="{FF2B5EF4-FFF2-40B4-BE49-F238E27FC236}">
                <a16:creationId xmlns:a16="http://schemas.microsoft.com/office/drawing/2014/main" id="{F4557576-7B8D-AC45-819C-B2DC511FA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7" b="321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996B01-AC93-6143-9029-9A65DEBA6834}"/>
              </a:ext>
            </a:extLst>
          </p:cNvPr>
          <p:cNvSpPr txBox="1"/>
          <p:nvPr/>
        </p:nvSpPr>
        <p:spPr>
          <a:xfrm>
            <a:off x="5137697" y="6542657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26306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Reverse osmosis water treatment plant, USA - Mott MacDonald">
            <a:extLst>
              <a:ext uri="{FF2B5EF4-FFF2-40B4-BE49-F238E27FC236}">
                <a16:creationId xmlns:a16="http://schemas.microsoft.com/office/drawing/2014/main" id="{948265DF-27B1-4C40-82CF-32F90F0F4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04799E-2540-5147-8E31-7B1E0E5BB0FB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214967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80</Words>
  <Application>Microsoft Macintosh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CordiaUPC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218</cp:revision>
  <dcterms:created xsi:type="dcterms:W3CDTF">2021-05-21T15:41:32Z</dcterms:created>
  <dcterms:modified xsi:type="dcterms:W3CDTF">2021-06-10T18:01:39Z</dcterms:modified>
</cp:coreProperties>
</file>