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6"/>
    <p:restoredTop sz="94611"/>
  </p:normalViewPr>
  <p:slideViewPr>
    <p:cSldViewPr snapToGrid="0" snapToObjects="1">
      <p:cViewPr>
        <p:scale>
          <a:sx n="100" d="100"/>
          <a:sy n="100" d="100"/>
        </p:scale>
        <p:origin x="30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5993-5571-1F41-BB5B-7D74BBB9FC22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51C57-97DD-1240-B4BA-7FD660D0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59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31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31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4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16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79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9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2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7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66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5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31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75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4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5EFCF-F9B2-344F-B140-0585B331BD97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75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>
            <a:off x="252574" y="1468144"/>
            <a:ext cx="6406355" cy="67185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2FA2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95;p13">
            <a:extLst>
              <a:ext uri="{FF2B5EF4-FFF2-40B4-BE49-F238E27FC236}">
                <a16:creationId xmlns:a16="http://schemas.microsoft.com/office/drawing/2014/main" id="{6F88AFDE-57BC-4423-AA5E-070A186933ED}"/>
              </a:ext>
            </a:extLst>
          </p:cNvPr>
          <p:cNvSpPr txBox="1"/>
          <p:nvPr/>
        </p:nvSpPr>
        <p:spPr>
          <a:xfrm>
            <a:off x="252574" y="1538485"/>
            <a:ext cx="6406355" cy="53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GB" sz="1500" b="1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Using the template, create your own fact-file </a:t>
            </a:r>
            <a:br>
              <a:rPr lang="en-GB" sz="1500" b="1" dirty="0">
                <a:solidFill>
                  <a:srgbClr val="2FA2B4"/>
                </a:solidFill>
                <a:latin typeface="Arial Rounded MT Bold" panose="020F0704030504030204" pitchFamily="34" charset="77"/>
              </a:rPr>
            </a:br>
            <a:r>
              <a:rPr lang="en-GB" sz="1500" b="1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about the blue whale</a:t>
            </a:r>
            <a:endParaRPr sz="1500" b="1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99281" y="290925"/>
            <a:ext cx="6459648" cy="167972"/>
          </a:xfrm>
          <a:prstGeom prst="roundRect">
            <a:avLst>
              <a:gd name="adj" fmla="val 16667"/>
            </a:avLst>
          </a:prstGeom>
          <a:solidFill>
            <a:srgbClr val="2FA2B4"/>
          </a:solidFill>
          <a:ln w="12700" cap="flat" cmpd="sng">
            <a:solidFill>
              <a:srgbClr val="2FA2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2" b="1" dirty="0">
                <a:solidFill>
                  <a:schemeClr val="lt1"/>
                </a:solidFill>
                <a:latin typeface="Arial Rounded MT Bold" charset="0"/>
                <a:ea typeface="Arial Rounded MT Bold" charset="0"/>
                <a:cs typeface="Arial Rounded MT Bold" charset="0"/>
                <a:sym typeface="Nunito"/>
              </a:rPr>
              <a:t>S02.07.06  – Mission to Write!</a:t>
            </a:r>
            <a:endParaRPr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154055" y="794831"/>
            <a:ext cx="5504873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GB" dirty="0">
                <a:solidFill>
                  <a:srgbClr val="2FA2B4"/>
                </a:solidFill>
                <a:latin typeface="Arial Rounded MT Bold" panose="020F0704030504030204" pitchFamily="34" charset="0"/>
              </a:rPr>
              <a:t>Describe life in the ocean </a:t>
            </a:r>
            <a:endParaRPr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295944" y="1703954"/>
            <a:ext cx="6232084" cy="59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FA2B4"/>
              </a:solidFill>
              <a:latin typeface="Arial Rounded MT Bold" panose="020F0704030504030204" pitchFamily="34" charset="77"/>
              <a:ea typeface="Nunito"/>
              <a:cs typeface="Nunito"/>
              <a:sym typeface="Nunito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5411848" y="2532915"/>
            <a:ext cx="1248729" cy="180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Rounded MT Bold" panose="020F0704030504030204" pitchFamily="34" charset="77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377C00DC-54E3-B34A-B790-FE75A323FD65}"/>
              </a:ext>
            </a:extLst>
          </p:cNvPr>
          <p:cNvSpPr/>
          <p:nvPr/>
        </p:nvSpPr>
        <p:spPr>
          <a:xfrm>
            <a:off x="1131570" y="624366"/>
            <a:ext cx="5527359" cy="704466"/>
          </a:xfrm>
          <a:prstGeom prst="wedgeRoundRectCallout">
            <a:avLst>
              <a:gd name="adj1" fmla="val -54539"/>
              <a:gd name="adj2" fmla="val -23493"/>
              <a:gd name="adj3" fmla="val 16667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FE048-74FF-B14E-BF9B-A4DD2C644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81" y="357945"/>
            <a:ext cx="744246" cy="116459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12CAED0-6C4B-A842-8FA0-D90213D8BBA1}"/>
              </a:ext>
            </a:extLst>
          </p:cNvPr>
          <p:cNvSpPr/>
          <p:nvPr/>
        </p:nvSpPr>
        <p:spPr>
          <a:xfrm>
            <a:off x="252573" y="8406445"/>
            <a:ext cx="6367263" cy="989015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Arial Rounded MT Bold" panose="020F0704030504030204" pitchFamily="34" charset="77"/>
            </a:endParaRPr>
          </a:p>
          <a:p>
            <a:endParaRPr lang="en-GB" dirty="0">
              <a:latin typeface="Arial Rounded MT Bold" panose="020F0704030504030204" pitchFamily="34" charset="77"/>
            </a:endParaRPr>
          </a:p>
          <a:p>
            <a:endParaRPr lang="en-GB" dirty="0">
              <a:latin typeface="Arial Rounded MT Bold" panose="020F0704030504030204" pitchFamily="34" charset="77"/>
            </a:endParaRPr>
          </a:p>
          <a:p>
            <a:br>
              <a:rPr lang="en-GB" dirty="0">
                <a:latin typeface="Arial Rounded MT Bold" panose="020F0704030504030204" pitchFamily="34" charset="77"/>
              </a:rPr>
            </a:br>
            <a:r>
              <a:rPr lang="en-GB" dirty="0">
                <a:latin typeface="Arial Rounded MT Bold" panose="020F0704030504030204" pitchFamily="34" charset="77"/>
              </a:rPr>
              <a:t>	Rocket your writing with these words!</a:t>
            </a:r>
            <a:br>
              <a:rPr lang="en-GB" dirty="0">
                <a:latin typeface="Arial Rounded MT Bold" panose="020F0704030504030204" pitchFamily="34" charset="77"/>
              </a:rPr>
            </a:br>
            <a:r>
              <a:rPr lang="en-GB" dirty="0">
                <a:latin typeface="Arial Rounded MT Bold" panose="020F0704030504030204" pitchFamily="34" charset="77"/>
              </a:rPr>
              <a:t>		</a:t>
            </a:r>
            <a:r>
              <a:rPr lang="en-GB" sz="1600" dirty="0">
                <a:latin typeface="Arial Rounded MT Bold" panose="020F0704030504030204" pitchFamily="34" charset="77"/>
              </a:rPr>
              <a:t>blue whale	plankton		valley</a:t>
            </a:r>
          </a:p>
          <a:p>
            <a:r>
              <a:rPr lang="en-GB" sz="1600" dirty="0">
                <a:latin typeface="Arial Rounded MT Bold" panose="020F0704030504030204" pitchFamily="34" charset="77"/>
              </a:rPr>
              <a:t>	pollution	 	trench		deep</a:t>
            </a:r>
            <a:r>
              <a:rPr lang="en-GB" dirty="0">
                <a:latin typeface="Arial Rounded MT Bold" panose="020F0704030504030204" pitchFamily="34" charset="77"/>
              </a:rPr>
              <a:t>		</a:t>
            </a:r>
          </a:p>
          <a:p>
            <a:endParaRPr lang="en-GB" dirty="0">
              <a:latin typeface="Arial Rounded MT Bold" panose="020F0704030504030204" pitchFamily="34" charset="77"/>
            </a:endParaRPr>
          </a:p>
          <a:p>
            <a:endParaRPr lang="en-GB" dirty="0">
              <a:latin typeface="Arial Rounded MT Bold" panose="020F0704030504030204" pitchFamily="34" charset="77"/>
            </a:endParaRPr>
          </a:p>
          <a:p>
            <a:endParaRPr lang="en-GB" dirty="0">
              <a:latin typeface="Arial Rounded MT Bold" panose="020F070403050403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596C0D-3601-E049-8232-4402152E8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8071">
            <a:off x="-85546" y="8116380"/>
            <a:ext cx="1446401" cy="157867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386238C-C739-BB49-9936-480017CA6B2D}"/>
              </a:ext>
            </a:extLst>
          </p:cNvPr>
          <p:cNvSpPr/>
          <p:nvPr/>
        </p:nvSpPr>
        <p:spPr>
          <a:xfrm>
            <a:off x="252573" y="2279234"/>
            <a:ext cx="2452527" cy="1771963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3ECDB428-43B8-2843-88EF-89F5AC7206B8}"/>
              </a:ext>
            </a:extLst>
          </p:cNvPr>
          <p:cNvSpPr/>
          <p:nvPr/>
        </p:nvSpPr>
        <p:spPr>
          <a:xfrm>
            <a:off x="4185584" y="4235464"/>
            <a:ext cx="2452527" cy="1771963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B6C61-4A36-D245-A646-4E15C6D82783}"/>
              </a:ext>
            </a:extLst>
          </p:cNvPr>
          <p:cNvSpPr txBox="1"/>
          <p:nvPr/>
        </p:nvSpPr>
        <p:spPr>
          <a:xfrm>
            <a:off x="2794000" y="2739344"/>
            <a:ext cx="3825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Adult Size: ____________________</a:t>
            </a:r>
          </a:p>
          <a:p>
            <a:r>
              <a:rPr lang="en-GB" b="1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Lifespan: _____________________</a:t>
            </a:r>
          </a:p>
          <a:p>
            <a:r>
              <a:rPr lang="en-GB" b="1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Habitat:  ______________________</a:t>
            </a:r>
          </a:p>
          <a:p>
            <a:r>
              <a:rPr lang="en-GB" b="1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Found: 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58BF74-EC3B-C349-AB77-F8B2FCAF2F08}"/>
              </a:ext>
            </a:extLst>
          </p:cNvPr>
          <p:cNvSpPr txBox="1"/>
          <p:nvPr/>
        </p:nvSpPr>
        <p:spPr>
          <a:xfrm>
            <a:off x="2794000" y="2225975"/>
            <a:ext cx="382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77"/>
              </a:rPr>
              <a:t>Blue Whale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83819-65AC-2840-ADC6-224B19B2A9DB}"/>
              </a:ext>
            </a:extLst>
          </p:cNvPr>
          <p:cNvSpPr txBox="1"/>
          <p:nvPr/>
        </p:nvSpPr>
        <p:spPr>
          <a:xfrm>
            <a:off x="295944" y="4353304"/>
            <a:ext cx="3704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What a blue whale eats:</a:t>
            </a:r>
          </a:p>
          <a:p>
            <a:r>
              <a:rPr lang="en-GB" b="1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8374AF4-C158-EC4F-89CB-BAA4BE9FF79D}"/>
              </a:ext>
            </a:extLst>
          </p:cNvPr>
          <p:cNvSpPr/>
          <p:nvPr/>
        </p:nvSpPr>
        <p:spPr>
          <a:xfrm>
            <a:off x="295944" y="6166988"/>
            <a:ext cx="6362984" cy="2113412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What could harm a blue whale in </a:t>
            </a:r>
          </a:p>
          <a:p>
            <a:pPr algn="ctr"/>
            <a:r>
              <a:rPr lang="en-GB" sz="1600" b="1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the ocean and how can we help?</a:t>
            </a:r>
          </a:p>
          <a:p>
            <a:pPr algn="ctr"/>
            <a:r>
              <a:rPr lang="en-GB" b="1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92" name="Google Shape;92;p13"/>
          <p:cNvSpPr/>
          <p:nvPr/>
        </p:nvSpPr>
        <p:spPr>
          <a:xfrm>
            <a:off x="1339906" y="9555021"/>
            <a:ext cx="4178191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0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Developing Experts Ltd. © 2022</a:t>
            </a:r>
            <a:endParaRPr lang="en-US" sz="1000" dirty="0">
              <a:solidFill>
                <a:srgbClr val="2CA4B6"/>
              </a:solidFill>
              <a:latin typeface="Cambria" charset="0"/>
              <a:ea typeface="ＭＳ 明朝" charset="-128"/>
              <a:cs typeface="Times New Roman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20" b="0" i="0" u="none" strike="noStrike" cap="none" dirty="0">
              <a:solidFill>
                <a:srgbClr val="2FA2B4"/>
              </a:solidFill>
              <a:latin typeface="Arial Rounded MT Bold" panose="020F0704030504030204" pitchFamily="34" charset="77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50158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99</Words>
  <Application>Microsoft Macintosh PowerPoint</Application>
  <PresentationFormat>A4 Paper (210x297 mm)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Jean Debney</cp:lastModifiedBy>
  <cp:revision>11</cp:revision>
  <cp:lastPrinted>2018-12-19T09:04:30Z</cp:lastPrinted>
  <dcterms:created xsi:type="dcterms:W3CDTF">2018-12-19T08:48:01Z</dcterms:created>
  <dcterms:modified xsi:type="dcterms:W3CDTF">2021-12-24T13:40:51Z</dcterms:modified>
</cp:coreProperties>
</file>