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08DDD6"/>
    <a:srgbClr val="279CAA"/>
    <a:srgbClr val="279C9C"/>
    <a:srgbClr val="009193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1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911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KS4-17-05: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rusting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836580"/>
            <a:ext cx="559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Explain sacrificial protection in terms of relative reactivity.</a:t>
            </a:r>
            <a:endParaRPr lang="en-US" b="1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65665" y="5221301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79CAF"/>
                </a:solidFill>
                <a:latin typeface="Arial Rounded MT Bold" panose="020F0704030504030204" pitchFamily="34" charset="77"/>
                <a:cs typeface="Arial" panose="020B0604020202020204" pitchFamily="34" charset="0"/>
              </a:rPr>
              <a:t>What’s the difference between rusting and corrosion?</a:t>
            </a:r>
            <a:endParaRPr lang="en-US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5C42F8-0A01-DE40-92BA-7FD68E805B0B}"/>
              </a:ext>
            </a:extLst>
          </p:cNvPr>
          <p:cNvSpPr txBox="1"/>
          <p:nvPr/>
        </p:nvSpPr>
        <p:spPr>
          <a:xfrm>
            <a:off x="2382104" y="2276948"/>
            <a:ext cx="5594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Draw and label an example that explains how corrosion can be prevented using a sacrificial barrier.</a:t>
            </a:r>
            <a:endParaRPr lang="en-GB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2" name="Picture 2" descr="How to Prevent Rust | Metal Supermarkets">
            <a:extLst>
              <a:ext uri="{FF2B5EF4-FFF2-40B4-BE49-F238E27FC236}">
                <a16:creationId xmlns:a16="http://schemas.microsoft.com/office/drawing/2014/main" id="{63A8FE93-F8EA-4241-88A8-A47E72203C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21"/>
          <a:stretch/>
        </p:blipFill>
        <p:spPr bwMode="auto">
          <a:xfrm>
            <a:off x="8257620" y="1957640"/>
            <a:ext cx="3228832" cy="432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50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40</cp:revision>
  <dcterms:created xsi:type="dcterms:W3CDTF">2019-10-12T20:07:49Z</dcterms:created>
  <dcterms:modified xsi:type="dcterms:W3CDTF">2021-07-22T14:15:15Z</dcterms:modified>
</cp:coreProperties>
</file>