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3B4"/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11"/>
  </p:normalViewPr>
  <p:slideViewPr>
    <p:cSldViewPr snapToGrid="0" snapToObjects="1">
      <p:cViewPr>
        <p:scale>
          <a:sx n="100" d="100"/>
          <a:sy n="100" d="100"/>
        </p:scale>
        <p:origin x="32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5993-5571-1F41-BB5B-7D74BBB9FC22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1C57-97DD-1240-B4BA-7FD660D0B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9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41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4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6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7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2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6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5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1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5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4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5EFCF-F9B2-344F-B140-0585B331BD97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28DE-9141-A74D-8580-642EA3DB3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5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295944" y="1494301"/>
            <a:ext cx="6362985" cy="74605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2FA2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5;p13">
            <a:extLst>
              <a:ext uri="{FF2B5EF4-FFF2-40B4-BE49-F238E27FC236}">
                <a16:creationId xmlns:a16="http://schemas.microsoft.com/office/drawing/2014/main" id="{6F88AFDE-57BC-4423-AA5E-070A186933ED}"/>
              </a:ext>
            </a:extLst>
          </p:cNvPr>
          <p:cNvSpPr txBox="1"/>
          <p:nvPr/>
        </p:nvSpPr>
        <p:spPr>
          <a:xfrm>
            <a:off x="318024" y="1556952"/>
            <a:ext cx="6406355" cy="53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15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Describe your predator and explain how it would survive in its environment.  Use the sentence starters to help.</a:t>
            </a:r>
            <a:endParaRPr sz="15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339906" y="9555021"/>
            <a:ext cx="4178191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0" b="1" i="0" u="none" strike="noStrike" cap="none" dirty="0">
                <a:solidFill>
                  <a:srgbClr val="2FA2B4"/>
                </a:solidFill>
                <a:latin typeface="Arial Rounded MT Bold" panose="020F0704030504030204" pitchFamily="34" charset="77"/>
                <a:ea typeface="Nunito"/>
                <a:cs typeface="Nunito"/>
                <a:sym typeface="Nunito"/>
              </a:rPr>
              <a:t>Developing Experts Ltd. Copyright 2018 All rights reserved.</a:t>
            </a:r>
            <a:endParaRPr sz="1020" b="0" i="0" u="none" strike="noStrike" cap="none" dirty="0">
              <a:solidFill>
                <a:srgbClr val="2FA2B4"/>
              </a:solidFill>
              <a:latin typeface="Arial Rounded MT Bold" panose="020F0704030504030204" pitchFamily="34" charset="77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99281" y="290925"/>
            <a:ext cx="6459648" cy="167972"/>
          </a:xfrm>
          <a:prstGeom prst="roundRect">
            <a:avLst>
              <a:gd name="adj" fmla="val 16667"/>
            </a:avLst>
          </a:prstGeom>
          <a:solidFill>
            <a:srgbClr val="2FA2B4"/>
          </a:solidFill>
          <a:ln w="12700" cap="flat" cmpd="sng">
            <a:solidFill>
              <a:srgbClr val="2FA2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2" b="1" dirty="0">
                <a:solidFill>
                  <a:schemeClr val="lt1"/>
                </a:solidFill>
                <a:latin typeface="Arial Rounded MT Bold" charset="0"/>
                <a:ea typeface="Arial Rounded MT Bold" charset="0"/>
                <a:cs typeface="Arial Rounded MT Bold" charset="0"/>
                <a:sym typeface="Nunito"/>
              </a:rPr>
              <a:t>S03.08.01 – Mission to Write!</a:t>
            </a:r>
            <a:endParaRPr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248077" y="648596"/>
            <a:ext cx="529434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Explore about animals </a:t>
            </a:r>
            <a:br>
              <a:rPr lang="en-GB" dirty="0">
                <a:solidFill>
                  <a:srgbClr val="30A3B4"/>
                </a:solidFill>
                <a:latin typeface="Arial Rounded MT Bold" panose="020F0704030504030204" pitchFamily="34" charset="77"/>
              </a:rPr>
            </a:br>
            <a:r>
              <a:rPr lang="en-GB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change over time</a:t>
            </a:r>
            <a:endParaRPr dirty="0">
              <a:solidFill>
                <a:srgbClr val="30A3B4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295944" y="1703954"/>
            <a:ext cx="6232084" cy="59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00" tIns="42350" rIns="84700" bIns="42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FA2B4"/>
              </a:solidFill>
              <a:latin typeface="Arial Rounded MT Bold" panose="020F0704030504030204" pitchFamily="34" charset="77"/>
              <a:ea typeface="Nunito"/>
              <a:cs typeface="Nunito"/>
              <a:sym typeface="Nunito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77C00DC-54E3-B34A-B790-FE75A323FD65}"/>
              </a:ext>
            </a:extLst>
          </p:cNvPr>
          <p:cNvSpPr/>
          <p:nvPr/>
        </p:nvSpPr>
        <p:spPr>
          <a:xfrm>
            <a:off x="1131570" y="624366"/>
            <a:ext cx="5527359" cy="704466"/>
          </a:xfrm>
          <a:prstGeom prst="wedgeRoundRectCallout">
            <a:avLst>
              <a:gd name="adj1" fmla="val -54539"/>
              <a:gd name="adj2" fmla="val -23493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FE048-74FF-B14E-BF9B-A4DD2C644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81" y="357945"/>
            <a:ext cx="744246" cy="116459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31DA081-7952-FE47-8ED3-73236CA219D8}"/>
              </a:ext>
            </a:extLst>
          </p:cNvPr>
          <p:cNvSpPr/>
          <p:nvPr/>
        </p:nvSpPr>
        <p:spPr>
          <a:xfrm>
            <a:off x="337569" y="8837199"/>
            <a:ext cx="6367263" cy="759700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latin typeface="Arial Rounded MT Bold" panose="020F0704030504030204" pitchFamily="34" charset="77"/>
            </a:endParaRPr>
          </a:p>
          <a:p>
            <a:endParaRPr lang="en-GB" dirty="0">
              <a:latin typeface="Arial Rounded MT Bold" panose="020F0704030504030204" pitchFamily="34" charset="77"/>
            </a:endParaRPr>
          </a:p>
          <a:p>
            <a:endParaRPr lang="en-GB" dirty="0">
              <a:latin typeface="Arial Rounded MT Bold" panose="020F0704030504030204" pitchFamily="34" charset="77"/>
            </a:endParaRPr>
          </a:p>
          <a:p>
            <a:br>
              <a:rPr lang="en-GB" dirty="0">
                <a:latin typeface="Arial Rounded MT Bold" panose="020F0704030504030204" pitchFamily="34" charset="77"/>
              </a:rPr>
            </a:br>
            <a:r>
              <a:rPr lang="en-GB" dirty="0">
                <a:latin typeface="Arial Rounded MT Bold" panose="020F0704030504030204" pitchFamily="34" charset="77"/>
              </a:rPr>
              <a:t>	</a:t>
            </a:r>
            <a:r>
              <a:rPr lang="en-GB" sz="1200" dirty="0">
                <a:latin typeface="Arial Rounded MT Bold" panose="020F0704030504030204" pitchFamily="34" charset="77"/>
              </a:rPr>
              <a:t>Rocket your writing with these words!</a:t>
            </a:r>
          </a:p>
          <a:p>
            <a:r>
              <a:rPr lang="en-GB" sz="1200" dirty="0">
                <a:latin typeface="Arial Rounded MT Bold" panose="020F0704030504030204" pitchFamily="34" charset="77"/>
              </a:rPr>
              <a:t>	predator	prey	habitat	environment           evolve</a:t>
            </a:r>
          </a:p>
          <a:p>
            <a:r>
              <a:rPr lang="en-GB" sz="1200" dirty="0">
                <a:latin typeface="Arial Rounded MT Bold" panose="020F0704030504030204" pitchFamily="34" charset="77"/>
              </a:rPr>
              <a:t>	             carnivore         omnivore         features             blend</a:t>
            </a:r>
            <a:br>
              <a:rPr lang="en-GB" sz="1400" dirty="0">
                <a:latin typeface="Arial Rounded MT Bold" panose="020F0704030504030204" pitchFamily="34" charset="77"/>
              </a:rPr>
            </a:br>
            <a:r>
              <a:rPr lang="en-GB" sz="1400" dirty="0">
                <a:latin typeface="Arial Rounded MT Bold" panose="020F0704030504030204" pitchFamily="34" charset="77"/>
              </a:rPr>
              <a:t>	</a:t>
            </a:r>
            <a:r>
              <a:rPr lang="en-GB" sz="1600" dirty="0">
                <a:latin typeface="Arial Rounded MT Bold" panose="020F0704030504030204" pitchFamily="34" charset="77"/>
              </a:rPr>
              <a:t>	</a:t>
            </a:r>
            <a:r>
              <a:rPr lang="en-GB" dirty="0">
                <a:latin typeface="Arial Rounded MT Bold" panose="020F0704030504030204" pitchFamily="34" charset="77"/>
              </a:rPr>
              <a:t>		</a:t>
            </a:r>
          </a:p>
          <a:p>
            <a:endParaRPr lang="en-GB" dirty="0">
              <a:latin typeface="Arial Rounded MT Bold" panose="020F0704030504030204" pitchFamily="34" charset="77"/>
            </a:endParaRPr>
          </a:p>
          <a:p>
            <a:endParaRPr lang="en-GB" dirty="0">
              <a:latin typeface="Arial Rounded MT Bold" panose="020F0704030504030204" pitchFamily="34" charset="77"/>
            </a:endParaRPr>
          </a:p>
          <a:p>
            <a:endParaRPr lang="en-GB" dirty="0">
              <a:latin typeface="Arial Rounded MT Bold" panose="020F070403050403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806C16-3277-0F4A-A7B5-26E492CA2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071">
            <a:off x="72263" y="8561730"/>
            <a:ext cx="1200828" cy="131064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9CE9FF-3415-094C-BC46-1AEF4CC1D82B}"/>
              </a:ext>
            </a:extLst>
          </p:cNvPr>
          <p:cNvSpPr/>
          <p:nvPr/>
        </p:nvSpPr>
        <p:spPr>
          <a:xfrm>
            <a:off x="295944" y="2387359"/>
            <a:ext cx="2773931" cy="2764428"/>
          </a:xfrm>
          <a:prstGeom prst="roundRect">
            <a:avLst>
              <a:gd name="adj" fmla="val 12073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Picture of my predator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B8F6A2-8DAD-6645-8764-62DA7D39B649}"/>
              </a:ext>
            </a:extLst>
          </p:cNvPr>
          <p:cNvSpPr/>
          <p:nvPr/>
        </p:nvSpPr>
        <p:spPr>
          <a:xfrm>
            <a:off x="3263900" y="2387360"/>
            <a:ext cx="3395029" cy="6297608"/>
          </a:xfrm>
          <a:prstGeom prst="roundRect">
            <a:avLst/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Describe Your Predator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My predator is called  _______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________________________________________________________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It lives _____________________</a:t>
            </a:r>
          </a:p>
          <a:p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________________________________________________________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Its body is __________________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____________________________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____________________________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Its prey is __________________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____________________________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It is a good predator because ____________________________________________________________________________________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____________________________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CB68CF0-D46D-3A41-A48E-EFC91F4283C9}"/>
              </a:ext>
            </a:extLst>
          </p:cNvPr>
          <p:cNvSpPr/>
          <p:nvPr/>
        </p:nvSpPr>
        <p:spPr>
          <a:xfrm>
            <a:off x="318024" y="5273358"/>
            <a:ext cx="2773931" cy="3411610"/>
          </a:xfrm>
          <a:prstGeom prst="roundRect">
            <a:avLst>
              <a:gd name="adj" fmla="val 12073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Explain how your predator would survive in its habitat</a:t>
            </a: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br>
              <a:rPr lang="en-GB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endParaRPr lang="en-GB" sz="16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168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61</Words>
  <Application>Microsoft Macintosh PowerPoint</Application>
  <PresentationFormat>A4 Paper (210x297 mm)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Nunito</vt:lpstr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Paul Usher</cp:lastModifiedBy>
  <cp:revision>18</cp:revision>
  <cp:lastPrinted>2019-01-09T16:07:18Z</cp:lastPrinted>
  <dcterms:created xsi:type="dcterms:W3CDTF">2018-12-19T08:48:01Z</dcterms:created>
  <dcterms:modified xsi:type="dcterms:W3CDTF">2019-01-10T16:09:29Z</dcterms:modified>
</cp:coreProperties>
</file>