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22272"/>
              </p:ext>
            </p:extLst>
          </p:nvPr>
        </p:nvGraphicFramePr>
        <p:xfrm>
          <a:off x="705548" y="1784724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Brainstorm how your school can build the eco-friendly rules we have discussed into your classroom. Present your findings to the class. </a:t>
                      </a:r>
                      <a:endParaRPr lang="en-US" sz="1600" b="0" kern="12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Reporting and presenting findings from enquiries - including conclusions, causal relationships and explanations of and degree of trust in results – in oral and written forms such as displays and other presentations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Choose 1 eco-friendly rule that you have built into your classroom and create a classroom charter for everyone to follow.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5942652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COP26-02_01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how we can build flood defences, warning systems and resilient infrastructure and agriculture</a:t>
            </a:r>
          </a:p>
          <a:p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1536174"/>
            <a:ext cx="88686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Brainstorm how your school can build the eco-friendly rules we have discussed into your classroom. Present your findings to the class. </a:t>
            </a: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124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57</cp:revision>
  <dcterms:created xsi:type="dcterms:W3CDTF">2021-10-02T10:29:03Z</dcterms:created>
  <dcterms:modified xsi:type="dcterms:W3CDTF">2022-08-14T16:27:25Z</dcterms:modified>
</cp:coreProperties>
</file>