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7"/>
    <p:restoredTop sz="96296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385085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Interpret graphs and answer questions related to deforestation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Interpreting information from graphs and generating conclusions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Effects of deforestation on biodiversity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1731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KS4-07-14: </a:t>
            </a:r>
          </a:p>
          <a:p>
            <a:r>
              <a:rPr lang="en-GB" sz="1000" dirty="0"/>
              <a:t>Ecology – Explore biodiversity</a:t>
            </a:r>
            <a:endParaRPr lang="en-GB" sz="1000" dirty="0">
              <a:effectLst/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272130" y="1969729"/>
            <a:ext cx="3214322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14592</TotalTime>
  <Words>35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Shannon Weldon (BIO - Postgraduate Researcher)</cp:lastModifiedBy>
  <cp:revision>32</cp:revision>
  <dcterms:created xsi:type="dcterms:W3CDTF">2021-08-07T16:04:59Z</dcterms:created>
  <dcterms:modified xsi:type="dcterms:W3CDTF">2021-08-17T21:03:54Z</dcterms:modified>
</cp:coreProperties>
</file>