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65F6CB-8B8A-4A2A-9415-4AEA9FE44A3B}" v="11" dt="2022-08-23T13:34:29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936" y="-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FE65F6CB-8B8A-4A2A-9415-4AEA9FE44A3B}"/>
    <pc:docChg chg="undo custSel modSld">
      <pc:chgData name="Lydia Lane" userId="6cfbb8fb068cc2f0" providerId="LiveId" clId="{FE65F6CB-8B8A-4A2A-9415-4AEA9FE44A3B}" dt="2022-08-23T13:35:45.659" v="334" actId="14100"/>
      <pc:docMkLst>
        <pc:docMk/>
      </pc:docMkLst>
      <pc:sldChg chg="addSp delSp modSp mod">
        <pc:chgData name="Lydia Lane" userId="6cfbb8fb068cc2f0" providerId="LiveId" clId="{FE65F6CB-8B8A-4A2A-9415-4AEA9FE44A3B}" dt="2022-08-23T13:33:03.581" v="313" actId="14100"/>
        <pc:sldMkLst>
          <pc:docMk/>
          <pc:sldMk cId="1079972526" sldId="256"/>
        </pc:sldMkLst>
        <pc:spChg chg="add mod">
          <ac:chgData name="Lydia Lane" userId="6cfbb8fb068cc2f0" providerId="LiveId" clId="{FE65F6CB-8B8A-4A2A-9415-4AEA9FE44A3B}" dt="2022-08-23T13:30:17.715" v="174" actId="20577"/>
          <ac:spMkLst>
            <pc:docMk/>
            <pc:sldMk cId="1079972526" sldId="256"/>
            <ac:spMk id="2" creationId="{8603D69C-0943-1F8D-6511-99846E001471}"/>
          </ac:spMkLst>
        </pc:spChg>
        <pc:spChg chg="add mod">
          <ac:chgData name="Lydia Lane" userId="6cfbb8fb068cc2f0" providerId="LiveId" clId="{FE65F6CB-8B8A-4A2A-9415-4AEA9FE44A3B}" dt="2022-08-23T13:27:15.763" v="82" actId="14100"/>
          <ac:spMkLst>
            <pc:docMk/>
            <pc:sldMk cId="1079972526" sldId="256"/>
            <ac:spMk id="3" creationId="{B58424A0-090F-44FD-F7BA-69ED00118B9E}"/>
          </ac:spMkLst>
        </pc:spChg>
        <pc:spChg chg="mod">
          <ac:chgData name="Lydia Lane" userId="6cfbb8fb068cc2f0" providerId="LiveId" clId="{FE65F6CB-8B8A-4A2A-9415-4AEA9FE44A3B}" dt="2022-08-23T13:20:52.531" v="19" actId="20577"/>
          <ac:spMkLst>
            <pc:docMk/>
            <pc:sldMk cId="1079972526" sldId="256"/>
            <ac:spMk id="5" creationId="{B4856AE6-497E-94D4-0874-828A66F129BC}"/>
          </ac:spMkLst>
        </pc:spChg>
        <pc:spChg chg="mod">
          <ac:chgData name="Lydia Lane" userId="6cfbb8fb068cc2f0" providerId="LiveId" clId="{FE65F6CB-8B8A-4A2A-9415-4AEA9FE44A3B}" dt="2022-08-23T13:20:14.702" v="6" actId="1076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FE65F6CB-8B8A-4A2A-9415-4AEA9FE44A3B}" dt="2022-08-23T13:28:56.430" v="135" actId="1076"/>
          <ac:spMkLst>
            <pc:docMk/>
            <pc:sldMk cId="1079972526" sldId="256"/>
            <ac:spMk id="13" creationId="{0D9D20DC-38DF-2157-F549-986A8413142C}"/>
          </ac:spMkLst>
        </pc:spChg>
        <pc:spChg chg="add mod">
          <ac:chgData name="Lydia Lane" userId="6cfbb8fb068cc2f0" providerId="LiveId" clId="{FE65F6CB-8B8A-4A2A-9415-4AEA9FE44A3B}" dt="2022-08-23T13:33:03.581" v="313" actId="14100"/>
          <ac:spMkLst>
            <pc:docMk/>
            <pc:sldMk cId="1079972526" sldId="256"/>
            <ac:spMk id="14" creationId="{BDB7332C-A92F-4926-A9EC-93300366846F}"/>
          </ac:spMkLst>
        </pc:spChg>
        <pc:spChg chg="add del mod">
          <ac:chgData name="Lydia Lane" userId="6cfbb8fb068cc2f0" providerId="LiveId" clId="{FE65F6CB-8B8A-4A2A-9415-4AEA9FE44A3B}" dt="2022-08-23T13:30:20.927" v="176"/>
          <ac:spMkLst>
            <pc:docMk/>
            <pc:sldMk cId="1079972526" sldId="256"/>
            <ac:spMk id="15" creationId="{88DC7901-AF61-F891-D0C3-2FFD9E4FAE24}"/>
          </ac:spMkLst>
        </pc:spChg>
        <pc:spChg chg="add mod">
          <ac:chgData name="Lydia Lane" userId="6cfbb8fb068cc2f0" providerId="LiveId" clId="{FE65F6CB-8B8A-4A2A-9415-4AEA9FE44A3B}" dt="2022-08-23T13:31:17.245" v="296" actId="20577"/>
          <ac:spMkLst>
            <pc:docMk/>
            <pc:sldMk cId="1079972526" sldId="256"/>
            <ac:spMk id="16" creationId="{4E0BD919-8C84-CBCC-2913-2B565397DB6A}"/>
          </ac:spMkLst>
        </pc:spChg>
        <pc:spChg chg="add mod">
          <ac:chgData name="Lydia Lane" userId="6cfbb8fb068cc2f0" providerId="LiveId" clId="{FE65F6CB-8B8A-4A2A-9415-4AEA9FE44A3B}" dt="2022-08-23T13:32:40.228" v="309" actId="14100"/>
          <ac:spMkLst>
            <pc:docMk/>
            <pc:sldMk cId="1079972526" sldId="256"/>
            <ac:spMk id="17" creationId="{A9A17277-B691-C02F-B0DE-2061A56EBE2E}"/>
          </ac:spMkLst>
        </pc:spChg>
        <pc:spChg chg="add mod">
          <ac:chgData name="Lydia Lane" userId="6cfbb8fb068cc2f0" providerId="LiveId" clId="{FE65F6CB-8B8A-4A2A-9415-4AEA9FE44A3B}" dt="2022-08-23T13:32:50.748" v="311" actId="14100"/>
          <ac:spMkLst>
            <pc:docMk/>
            <pc:sldMk cId="1079972526" sldId="256"/>
            <ac:spMk id="18" creationId="{98C69FFD-8A29-CC1F-3EED-76C94F8132C2}"/>
          </ac:spMkLst>
        </pc:spChg>
      </pc:sldChg>
      <pc:sldChg chg="addSp delSp modSp mod">
        <pc:chgData name="Lydia Lane" userId="6cfbb8fb068cc2f0" providerId="LiveId" clId="{FE65F6CB-8B8A-4A2A-9415-4AEA9FE44A3B}" dt="2022-08-23T13:35:45.659" v="334" actId="14100"/>
        <pc:sldMkLst>
          <pc:docMk/>
          <pc:sldMk cId="319614584" sldId="257"/>
        </pc:sldMkLst>
        <pc:spChg chg="add mod">
          <ac:chgData name="Lydia Lane" userId="6cfbb8fb068cc2f0" providerId="LiveId" clId="{FE65F6CB-8B8A-4A2A-9415-4AEA9FE44A3B}" dt="2022-08-23T13:21:07.335" v="21"/>
          <ac:spMkLst>
            <pc:docMk/>
            <pc:sldMk cId="319614584" sldId="257"/>
            <ac:spMk id="2" creationId="{7327FFCD-C6BC-B57A-E512-57A43DFD86C3}"/>
          </ac:spMkLst>
        </pc:spChg>
        <pc:spChg chg="mod">
          <ac:chgData name="Lydia Lane" userId="6cfbb8fb068cc2f0" providerId="LiveId" clId="{FE65F6CB-8B8A-4A2A-9415-4AEA9FE44A3B}" dt="2022-08-23T13:21:35.476" v="34" actId="20577"/>
          <ac:spMkLst>
            <pc:docMk/>
            <pc:sldMk cId="319614584" sldId="257"/>
            <ac:spMk id="5" creationId="{B4856AE6-497E-94D4-0874-828A66F129BC}"/>
          </ac:spMkLst>
        </pc:spChg>
        <pc:spChg chg="del">
          <ac:chgData name="Lydia Lane" userId="6cfbb8fb068cc2f0" providerId="LiveId" clId="{FE65F6CB-8B8A-4A2A-9415-4AEA9FE44A3B}" dt="2022-08-23T13:21:04.135" v="20" actId="478"/>
          <ac:spMkLst>
            <pc:docMk/>
            <pc:sldMk cId="319614584" sldId="257"/>
            <ac:spMk id="6" creationId="{18935DA8-1FDD-634E-3047-5007A9AB6A92}"/>
          </ac:spMkLst>
        </pc:spChg>
        <pc:spChg chg="add mod">
          <ac:chgData name="Lydia Lane" userId="6cfbb8fb068cc2f0" providerId="LiveId" clId="{FE65F6CB-8B8A-4A2A-9415-4AEA9FE44A3B}" dt="2022-08-23T13:35:10.756" v="328" actId="1076"/>
          <ac:spMkLst>
            <pc:docMk/>
            <pc:sldMk cId="319614584" sldId="257"/>
            <ac:spMk id="12" creationId="{FB5093E6-700D-D4B5-8962-9816DF4C3D1C}"/>
          </ac:spMkLst>
        </pc:spChg>
        <pc:spChg chg="add mod">
          <ac:chgData name="Lydia Lane" userId="6cfbb8fb068cc2f0" providerId="LiveId" clId="{FE65F6CB-8B8A-4A2A-9415-4AEA9FE44A3B}" dt="2022-08-23T13:35:45.659" v="334" actId="14100"/>
          <ac:spMkLst>
            <pc:docMk/>
            <pc:sldMk cId="319614584" sldId="257"/>
            <ac:spMk id="13" creationId="{01E40764-8AE2-C7EC-BC82-65F9BE156E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COP26S-03_01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7" y="167371"/>
            <a:ext cx="339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spend our money to help climate change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03D69C-0943-1F8D-6511-99846E001471}"/>
              </a:ext>
            </a:extLst>
          </p:cNvPr>
          <p:cNvSpPr txBox="1"/>
          <p:nvPr/>
        </p:nvSpPr>
        <p:spPr>
          <a:xfrm>
            <a:off x="188913" y="1282387"/>
            <a:ext cx="649167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can you do as a school or individually to support COP26? Brainstorm some ideas and come up with an action plan below. </a:t>
            </a:r>
          </a:p>
        </p:txBody>
      </p:sp>
      <p:sp>
        <p:nvSpPr>
          <p:cNvPr id="3" name="Rounded Rectangle 87">
            <a:extLst>
              <a:ext uri="{FF2B5EF4-FFF2-40B4-BE49-F238E27FC236}">
                <a16:creationId xmlns:a16="http://schemas.microsoft.com/office/drawing/2014/main" id="{B58424A0-090F-44FD-F7BA-69ED00118B9E}"/>
              </a:ext>
            </a:extLst>
          </p:cNvPr>
          <p:cNvSpPr/>
          <p:nvPr/>
        </p:nvSpPr>
        <p:spPr>
          <a:xfrm>
            <a:off x="189241" y="1756762"/>
            <a:ext cx="6478552" cy="2523138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9D20DC-38DF-2157-F549-986A8413142C}"/>
              </a:ext>
            </a:extLst>
          </p:cNvPr>
          <p:cNvSpPr txBox="1"/>
          <p:nvPr/>
        </p:nvSpPr>
        <p:spPr>
          <a:xfrm>
            <a:off x="188913" y="4354174"/>
            <a:ext cx="6491673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one of your ideas and elaborate further.</a:t>
            </a:r>
          </a:p>
        </p:txBody>
      </p:sp>
      <p:sp>
        <p:nvSpPr>
          <p:cNvPr id="14" name="Rounded Rectangle 87">
            <a:extLst>
              <a:ext uri="{FF2B5EF4-FFF2-40B4-BE49-F238E27FC236}">
                <a16:creationId xmlns:a16="http://schemas.microsoft.com/office/drawing/2014/main" id="{BDB7332C-A92F-4926-A9EC-93300366846F}"/>
              </a:ext>
            </a:extLst>
          </p:cNvPr>
          <p:cNvSpPr/>
          <p:nvPr/>
        </p:nvSpPr>
        <p:spPr>
          <a:xfrm>
            <a:off x="176120" y="4739861"/>
            <a:ext cx="6491673" cy="2523138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0BD919-8C84-CBCC-2913-2B565397DB6A}"/>
              </a:ext>
            </a:extLst>
          </p:cNvPr>
          <p:cNvSpPr txBox="1"/>
          <p:nvPr/>
        </p:nvSpPr>
        <p:spPr>
          <a:xfrm>
            <a:off x="188913" y="7337273"/>
            <a:ext cx="6491673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solutions to these problems that might hinder the progress of your action plan.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A17277-B691-C02F-B0DE-2061A56EBE2E}"/>
              </a:ext>
            </a:extLst>
          </p:cNvPr>
          <p:cNvSpPr txBox="1"/>
          <p:nvPr/>
        </p:nvSpPr>
        <p:spPr>
          <a:xfrm>
            <a:off x="18028" y="7614272"/>
            <a:ext cx="670616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financing.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support.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influence.</a:t>
            </a:r>
          </a:p>
        </p:txBody>
      </p:sp>
      <p:sp>
        <p:nvSpPr>
          <p:cNvPr id="18" name="Rounded Rectangle 87">
            <a:extLst>
              <a:ext uri="{FF2B5EF4-FFF2-40B4-BE49-F238E27FC236}">
                <a16:creationId xmlns:a16="http://schemas.microsoft.com/office/drawing/2014/main" id="{98C69FFD-8A29-CC1F-3EED-76C94F8132C2}"/>
              </a:ext>
            </a:extLst>
          </p:cNvPr>
          <p:cNvSpPr/>
          <p:nvPr/>
        </p:nvSpPr>
        <p:spPr>
          <a:xfrm>
            <a:off x="202147" y="8301464"/>
            <a:ext cx="6478552" cy="100665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COP26S-03_01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7281175-ABF1-6D9E-761B-C0155A7B4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27FFCD-C6BC-B57A-E512-57A43DFD86C3}"/>
              </a:ext>
            </a:extLst>
          </p:cNvPr>
          <p:cNvSpPr txBox="1"/>
          <p:nvPr/>
        </p:nvSpPr>
        <p:spPr>
          <a:xfrm>
            <a:off x="1042997" y="167371"/>
            <a:ext cx="339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spend our money to help climate change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5093E6-700D-D4B5-8962-9816DF4C3D1C}"/>
              </a:ext>
            </a:extLst>
          </p:cNvPr>
          <p:cNvSpPr txBox="1"/>
          <p:nvPr/>
        </p:nvSpPr>
        <p:spPr>
          <a:xfrm>
            <a:off x="188913" y="1303062"/>
            <a:ext cx="649167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In the previous task, one of the problems was ‘lack of influence’. To tackle this, you can make sure your voice is heard. 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Write a letter to your local MP, a politician or climate activist and promote your school or community in order to get better eco-friendly systems. This could be more frequent buses, clean air zones, or to plant more trees.</a:t>
            </a:r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01E40764-8AE2-C7EC-BC82-65F9BE156EA9}"/>
              </a:ext>
            </a:extLst>
          </p:cNvPr>
          <p:cNvSpPr/>
          <p:nvPr/>
        </p:nvSpPr>
        <p:spPr>
          <a:xfrm>
            <a:off x="202034" y="2577664"/>
            <a:ext cx="6478552" cy="673045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61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183</Words>
  <Application>Microsoft Office PowerPoint</Application>
  <PresentationFormat>A4 Paper (210x297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2022-08-23T13:35:53Z</dcterms:modified>
</cp:coreProperties>
</file>