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4"/>
    <p:restoredTop sz="96296"/>
  </p:normalViewPr>
  <p:slideViewPr>
    <p:cSldViewPr snapToGrid="0" snapToObjects="1">
      <p:cViewPr varScale="1">
        <p:scale>
          <a:sx n="112" d="100"/>
          <a:sy n="112" d="100"/>
        </p:scale>
        <p:origin x="7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889143"/>
              </p:ext>
            </p:extLst>
          </p:nvPr>
        </p:nvGraphicFramePr>
        <p:xfrm>
          <a:off x="698339" y="1965170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rgbClr val="16ADBF"/>
                          </a:solidFill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Draw two diagrams; one of the fission process and one of the fusion process. Clearly illustrate the process and label objects and actions.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Practise drawing diagrams to answer examination questions – name parts, identify processes and indicate how the size of different objects relate.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How much information can be communicated in effective diagrams, as opposed to the limits of written communication?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7" y="6373089"/>
            <a:ext cx="3576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KS4-21-10:</a:t>
            </a:r>
          </a:p>
          <a:p>
            <a:r>
              <a:rPr lang="en-US" sz="1000" dirty="0">
                <a:ea typeface="Arial Rounded MT Bold" charset="0"/>
                <a:cs typeface="Arial Rounded MT Bold" charset="0"/>
              </a:rPr>
              <a:t>Explore Fission and Fusion</a:t>
            </a:r>
            <a:endParaRPr lang="en-GB" sz="1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C0DFC7-3EE7-4A4E-BC9C-74736AACB4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3235" y="2196710"/>
            <a:ext cx="3203216" cy="4083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44803</TotalTime>
  <Words>83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Sarah Mintey</cp:lastModifiedBy>
  <cp:revision>85</cp:revision>
  <dcterms:created xsi:type="dcterms:W3CDTF">2021-08-07T16:04:59Z</dcterms:created>
  <dcterms:modified xsi:type="dcterms:W3CDTF">2022-08-24T11:00:50Z</dcterms:modified>
</cp:coreProperties>
</file>