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38D4D6"/>
    <a:srgbClr val="08DDD6"/>
    <a:srgbClr val="279CAA"/>
    <a:srgbClr val="279C9C"/>
    <a:srgbClr val="009193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18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6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031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KS4-17-07: </a:t>
            </a:r>
          </a:p>
          <a:p>
            <a:r>
              <a:rPr lang="en-GB" sz="1000" dirty="0"/>
              <a:t>Using Resources - </a:t>
            </a:r>
            <a:r>
              <a:rPr lang="en-US" sz="1000" dirty="0"/>
              <a:t>Explore polymers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82104" y="3836580"/>
            <a:ext cx="5594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Explain how the properties of materials are related to their uses and select appropriate materials.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353464" y="5365680"/>
            <a:ext cx="5536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79CAF"/>
                </a:solidFill>
                <a:latin typeface="Arial Rounded MT Bold" panose="020F0704030504030204" pitchFamily="34" charset="77"/>
                <a:cs typeface="Arial" panose="020B0604020202020204" pitchFamily="34" charset="0"/>
              </a:rPr>
              <a:t>Explain show what would happen if the material was heated?</a:t>
            </a:r>
            <a:endParaRPr lang="en-US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5C42F8-0A01-DE40-92BA-7FD68E805B0B}"/>
              </a:ext>
            </a:extLst>
          </p:cNvPr>
          <p:cNvSpPr txBox="1"/>
          <p:nvPr/>
        </p:nvSpPr>
        <p:spPr>
          <a:xfrm>
            <a:off x="2364175" y="2262843"/>
            <a:ext cx="57937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Draw a product made from a polymer then explain how the properties of that material is related to their uses and select appropriate materials.</a:t>
            </a:r>
          </a:p>
        </p:txBody>
      </p:sp>
      <p:pic>
        <p:nvPicPr>
          <p:cNvPr id="2" name="Picture 2" descr="Pex Pipe And Fittings 32mm 50mm">
            <a:extLst>
              <a:ext uri="{FF2B5EF4-FFF2-40B4-BE49-F238E27FC236}">
                <a16:creationId xmlns:a16="http://schemas.microsoft.com/office/drawing/2014/main" id="{875BE2A1-BDB7-C040-9A87-510751ECBA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5" r="26206" b="7070"/>
          <a:stretch/>
        </p:blipFill>
        <p:spPr bwMode="auto">
          <a:xfrm>
            <a:off x="8328917" y="1969731"/>
            <a:ext cx="3157535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</TotalTime>
  <Words>68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41</cp:revision>
  <dcterms:created xsi:type="dcterms:W3CDTF">2019-10-12T20:07:49Z</dcterms:created>
  <dcterms:modified xsi:type="dcterms:W3CDTF">2021-07-23T08:52:31Z</dcterms:modified>
</cp:coreProperties>
</file>