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2B4"/>
    <a:srgbClr val="30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40"/>
  </p:normalViewPr>
  <p:slideViewPr>
    <p:cSldViewPr snapToGrid="0" snapToObjects="1">
      <p:cViewPr varScale="1">
        <p:scale>
          <a:sx n="74" d="100"/>
          <a:sy n="74" d="100"/>
        </p:scale>
        <p:origin x="3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DF138D-BBC8-4F0B-B075-8E79304FAE86}"/>
              </a:ext>
            </a:extLst>
          </p:cNvPr>
          <p:cNvSpPr/>
          <p:nvPr userDrawn="1"/>
        </p:nvSpPr>
        <p:spPr>
          <a:xfrm>
            <a:off x="1339906" y="955502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30A3B5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020" dirty="0">
              <a:solidFill>
                <a:srgbClr val="30A3B5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1FBA69B-AD34-4BA5-9C5E-9D2F0AAC5406}"/>
              </a:ext>
            </a:extLst>
          </p:cNvPr>
          <p:cNvSpPr/>
          <p:nvPr userDrawn="1"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S01.06.06 Handout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244DAC6A-86CD-40AC-B852-3FEBEC72B732}"/>
              </a:ext>
            </a:extLst>
          </p:cNvPr>
          <p:cNvSpPr/>
          <p:nvPr userDrawn="1"/>
        </p:nvSpPr>
        <p:spPr>
          <a:xfrm rot="10800000" flipV="1">
            <a:off x="1187450" y="566880"/>
            <a:ext cx="5471479" cy="723900"/>
          </a:xfrm>
          <a:prstGeom prst="wedgeRoundRectCallout">
            <a:avLst>
              <a:gd name="adj1" fmla="val 52673"/>
              <a:gd name="adj2" fmla="val -21187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some simple physical properties</a:t>
            </a:r>
            <a:endParaRPr lang="en-US" sz="1668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404DE2-10DC-4150-9D98-A5D67AB203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9069" y="56688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99176" y="1429932"/>
            <a:ext cx="6459648" cy="1095223"/>
          </a:xfrm>
          <a:prstGeom prst="roundRect">
            <a:avLst>
              <a:gd name="adj" fmla="val 9831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30A3B5"/>
                </a:solidFill>
                <a:latin typeface="Arial Rounded MT Bold" panose="020F0704030504030204" pitchFamily="34" charset="0"/>
              </a:rPr>
              <a:t>For each of the objects test to see if can be twisted, squashed, bent, bounced or soak up water. </a:t>
            </a:r>
          </a:p>
          <a:p>
            <a:pPr algn="ctr"/>
            <a:r>
              <a:rPr lang="en-US" sz="1600" dirty="0">
                <a:solidFill>
                  <a:srgbClr val="30A3B5"/>
                </a:solidFill>
                <a:latin typeface="Arial Rounded MT Bold" panose="020F0704030504030204" pitchFamily="34" charset="0"/>
              </a:rPr>
              <a:t>Put a tick or cross in the table to show what you have found out.</a:t>
            </a:r>
          </a:p>
          <a:p>
            <a:pPr algn="ctr"/>
            <a:r>
              <a:rPr lang="en-US" sz="1600" dirty="0">
                <a:solidFill>
                  <a:srgbClr val="30A3B5"/>
                </a:solidFill>
                <a:latin typeface="Arial Rounded MT Bold" panose="020F0704030504030204" pitchFamily="34" charset="0"/>
              </a:rPr>
              <a:t>The first one has been done for you.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9A9760-7216-4A15-B7DA-F4A8F045B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94246"/>
              </p:ext>
            </p:extLst>
          </p:nvPr>
        </p:nvGraphicFramePr>
        <p:xfrm>
          <a:off x="199176" y="2681994"/>
          <a:ext cx="6459648" cy="63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608">
                  <a:extLst>
                    <a:ext uri="{9D8B030D-6E8A-4147-A177-3AD203B41FA5}">
                      <a16:colId xmlns:a16="http://schemas.microsoft.com/office/drawing/2014/main" val="1125078386"/>
                    </a:ext>
                  </a:extLst>
                </a:gridCol>
                <a:gridCol w="1076608">
                  <a:extLst>
                    <a:ext uri="{9D8B030D-6E8A-4147-A177-3AD203B41FA5}">
                      <a16:colId xmlns:a16="http://schemas.microsoft.com/office/drawing/2014/main" val="3489474500"/>
                    </a:ext>
                  </a:extLst>
                </a:gridCol>
                <a:gridCol w="1076608">
                  <a:extLst>
                    <a:ext uri="{9D8B030D-6E8A-4147-A177-3AD203B41FA5}">
                      <a16:colId xmlns:a16="http://schemas.microsoft.com/office/drawing/2014/main" val="500339046"/>
                    </a:ext>
                  </a:extLst>
                </a:gridCol>
                <a:gridCol w="1052848">
                  <a:extLst>
                    <a:ext uri="{9D8B030D-6E8A-4147-A177-3AD203B41FA5}">
                      <a16:colId xmlns:a16="http://schemas.microsoft.com/office/drawing/2014/main" val="2784360106"/>
                    </a:ext>
                  </a:extLst>
                </a:gridCol>
                <a:gridCol w="991673">
                  <a:extLst>
                    <a:ext uri="{9D8B030D-6E8A-4147-A177-3AD203B41FA5}">
                      <a16:colId xmlns:a16="http://schemas.microsoft.com/office/drawing/2014/main" val="4269722337"/>
                    </a:ext>
                  </a:extLst>
                </a:gridCol>
                <a:gridCol w="1185303">
                  <a:extLst>
                    <a:ext uri="{9D8B030D-6E8A-4147-A177-3AD203B41FA5}">
                      <a16:colId xmlns:a16="http://schemas.microsoft.com/office/drawing/2014/main" val="557926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 Rounded MT Bold" panose="020F0704030504030204" pitchFamily="34" charset="0"/>
                        </a:rPr>
                        <a:t>name of object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 Rounded MT Bold" panose="020F0704030504030204" pitchFamily="34" charset="0"/>
                        </a:rPr>
                        <a:t>does it twist?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 Rounded MT Bold" panose="020F0704030504030204" pitchFamily="34" charset="0"/>
                        </a:rPr>
                        <a:t>does it bend?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Arial Rounded MT Bold" panose="020F0704030504030204" pitchFamily="34" charset="0"/>
                        </a:rPr>
                        <a:t>does it soak up water?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Arial Rounded MT Bold" panose="020F0704030504030204" pitchFamily="34" charset="0"/>
                        </a:rPr>
                        <a:t>does it bounce?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Arial Rounded MT Bold" panose="020F0704030504030204" pitchFamily="34" charset="0"/>
                        </a:rPr>
                        <a:t>can it be squashed?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1252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 Rounded MT Bold" panose="020F0704030504030204" pitchFamily="34" charset="0"/>
                        </a:rPr>
                        <a:t>paperclip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4800" dirty="0">
                        <a:solidFill>
                          <a:srgbClr val="2FA2B4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4800" dirty="0">
                        <a:solidFill>
                          <a:srgbClr val="2FA2B4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746237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 Rounded MT Bold" panose="020F0704030504030204" pitchFamily="34" charset="0"/>
                        </a:rPr>
                        <a:t>sponge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67465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 Rounded MT Bold" panose="020F0704030504030204" pitchFamily="34" charset="0"/>
                        </a:rPr>
                        <a:t>paper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26645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 Rounded MT Bold" panose="020F0704030504030204" pitchFamily="34" charset="0"/>
                        </a:rPr>
                        <a:t>ball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6601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 Rounded MT Bold" panose="020F0704030504030204" pitchFamily="34" charset="0"/>
                        </a:rPr>
                        <a:t>rubber band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80043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 Rounded MT Bold" panose="020F0704030504030204" pitchFamily="34" charset="0"/>
                        </a:rPr>
                        <a:t>pencil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51039"/>
                  </a:ext>
                </a:extLst>
              </a:tr>
            </a:tbl>
          </a:graphicData>
        </a:graphic>
      </p:graphicFrame>
      <p:pic>
        <p:nvPicPr>
          <p:cNvPr id="1026" name="Picture 2" descr="Paper-Clip, Office, Pin, Holder, Supply, Tag, Equipment">
            <a:extLst>
              <a:ext uri="{FF2B5EF4-FFF2-40B4-BE49-F238E27FC236}">
                <a16:creationId xmlns:a16="http://schemas.microsoft.com/office/drawing/2014/main" id="{814A56DC-CAC8-4B55-8305-5FE75753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0" y="3464996"/>
            <a:ext cx="697674" cy="6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eaning, Service, Housekeeping, Housework, Chores">
            <a:extLst>
              <a:ext uri="{FF2B5EF4-FFF2-40B4-BE49-F238E27FC236}">
                <a16:creationId xmlns:a16="http://schemas.microsoft.com/office/drawing/2014/main" id="{B6C935F7-E292-4585-9B05-1BF1A0B29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9" r="54929"/>
          <a:stretch/>
        </p:blipFill>
        <p:spPr bwMode="auto">
          <a:xfrm>
            <a:off x="228153" y="4390758"/>
            <a:ext cx="995340" cy="6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per, Write, Texture, Lines, Pattern, Writing Paper">
            <a:extLst>
              <a:ext uri="{FF2B5EF4-FFF2-40B4-BE49-F238E27FC236}">
                <a16:creationId xmlns:a16="http://schemas.microsoft.com/office/drawing/2014/main" id="{9A396589-25A6-4E14-8817-D4D94F81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1110">
            <a:off x="448711" y="5238413"/>
            <a:ext cx="610854" cy="8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nnis, Ball, Yellow, Sport, Game, Competition, Play">
            <a:extLst>
              <a:ext uri="{FF2B5EF4-FFF2-40B4-BE49-F238E27FC236}">
                <a16:creationId xmlns:a16="http://schemas.microsoft.com/office/drawing/2014/main" id="{768132CA-6888-466F-BD45-33B7D957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0" y="6244985"/>
            <a:ext cx="662219" cy="66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ubber, Band, Elastic, Fastener, Office, Stationery">
            <a:extLst>
              <a:ext uri="{FF2B5EF4-FFF2-40B4-BE49-F238E27FC236}">
                <a16:creationId xmlns:a16="http://schemas.microsoft.com/office/drawing/2014/main" id="{97AAD627-19DC-4234-99E2-6E9EC0AE5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7761" r="16250" b="28434"/>
          <a:stretch/>
        </p:blipFill>
        <p:spPr bwMode="auto">
          <a:xfrm>
            <a:off x="261978" y="7258050"/>
            <a:ext cx="958357" cy="5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ncil, Pen, Orange, Red, Eraser, Graphic, Draw, Write">
            <a:extLst>
              <a:ext uri="{FF2B5EF4-FFF2-40B4-BE49-F238E27FC236}">
                <a16:creationId xmlns:a16="http://schemas.microsoft.com/office/drawing/2014/main" id="{E9EBABF6-C0A4-40B5-995F-02E5975B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886">
            <a:off x="395875" y="8185441"/>
            <a:ext cx="694974" cy="6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83234" y="1419568"/>
            <a:ext cx="6491531" cy="639478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Choose the words which best describe each item.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Use the words in the word bank to help you.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49138" y="6339616"/>
            <a:ext cx="1326988" cy="1716953"/>
          </a:xfrm>
          <a:prstGeom prst="roundRect">
            <a:avLst>
              <a:gd name="adj" fmla="val 7763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Draw the chair you are sat on and write a sentence to describe it.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349138" y="8138895"/>
            <a:ext cx="1319969" cy="1639890"/>
          </a:xfrm>
          <a:prstGeom prst="roundRect">
            <a:avLst>
              <a:gd name="adj" fmla="val 7295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Draw the chair you are sat on and write 3 words to describe it.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906A71E-C389-3447-B188-3043A2ADD649}"/>
              </a:ext>
            </a:extLst>
          </p:cNvPr>
          <p:cNvSpPr/>
          <p:nvPr/>
        </p:nvSpPr>
        <p:spPr>
          <a:xfrm>
            <a:off x="1349926" y="2163275"/>
            <a:ext cx="3911594" cy="919401"/>
          </a:xfrm>
          <a:prstGeom prst="roundRect">
            <a:avLst/>
          </a:prstGeom>
          <a:ln>
            <a:solidFill>
              <a:srgbClr val="30A3B5"/>
            </a:solidFill>
          </a:ln>
        </p:spPr>
        <p:txBody>
          <a:bodyPr wrap="square"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This cup is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30A3B5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_______________ and _____________.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FD8014D-00A5-5F4F-8A7A-9E81C2B226EC}"/>
              </a:ext>
            </a:extLst>
          </p:cNvPr>
          <p:cNvSpPr/>
          <p:nvPr/>
        </p:nvSpPr>
        <p:spPr>
          <a:xfrm>
            <a:off x="1349926" y="3312854"/>
            <a:ext cx="3911594" cy="919401"/>
          </a:xfrm>
          <a:prstGeom prst="roundRect">
            <a:avLst/>
          </a:prstGeom>
          <a:ln>
            <a:solidFill>
              <a:srgbClr val="30A3B5"/>
            </a:solidFill>
          </a:ln>
        </p:spPr>
        <p:txBody>
          <a:bodyPr wrap="square"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This rock is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30A3B5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 and ______________.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5FDCBD9-2CC1-DF48-B2B2-BEB4A6511A4F}"/>
              </a:ext>
            </a:extLst>
          </p:cNvPr>
          <p:cNvSpPr txBox="1"/>
          <p:nvPr/>
        </p:nvSpPr>
        <p:spPr>
          <a:xfrm>
            <a:off x="5328217" y="2747207"/>
            <a:ext cx="1333871" cy="2904247"/>
          </a:xfrm>
          <a:prstGeom prst="roundRect">
            <a:avLst>
              <a:gd name="adj" fmla="val 6194"/>
            </a:avLst>
          </a:prstGeom>
          <a:noFill/>
          <a:ln>
            <a:solidFill>
              <a:srgbClr val="2FA2B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word bank: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shiny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dull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rough smooth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brittle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hard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30A3B5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clear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FD8014D-00A5-5F4F-8A7A-9E81C2B226EC}"/>
              </a:ext>
            </a:extLst>
          </p:cNvPr>
          <p:cNvSpPr/>
          <p:nvPr/>
        </p:nvSpPr>
        <p:spPr>
          <a:xfrm>
            <a:off x="1349926" y="4462433"/>
            <a:ext cx="3911594" cy="919401"/>
          </a:xfrm>
          <a:prstGeom prst="roundRect">
            <a:avLst/>
          </a:prstGeom>
          <a:ln>
            <a:solidFill>
              <a:srgbClr val="30A3B5"/>
            </a:solidFill>
          </a:ln>
        </p:spPr>
        <p:txBody>
          <a:bodyPr wrap="square"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This trophy is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30A3B5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 and ______________.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D8014D-00A5-5F4F-8A7A-9E81C2B226EC}"/>
              </a:ext>
            </a:extLst>
          </p:cNvPr>
          <p:cNvSpPr/>
          <p:nvPr/>
        </p:nvSpPr>
        <p:spPr>
          <a:xfrm>
            <a:off x="1349926" y="5612011"/>
            <a:ext cx="3911594" cy="919401"/>
          </a:xfrm>
          <a:prstGeom prst="roundRect">
            <a:avLst/>
          </a:prstGeom>
          <a:ln>
            <a:solidFill>
              <a:srgbClr val="30A3B5"/>
            </a:solidFill>
          </a:ln>
        </p:spPr>
        <p:txBody>
          <a:bodyPr wrap="square"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This glass is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30A3B5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5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 and ______________.</a:t>
            </a: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76BEF0AA-1508-BA4F-8834-01CABE69B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135" y="9139139"/>
            <a:ext cx="1269360" cy="33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plastic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2EA968-6F02-4C35-AFEA-2D9BC9D7519B}"/>
              </a:ext>
            </a:extLst>
          </p:cNvPr>
          <p:cNvSpPr/>
          <p:nvPr/>
        </p:nvSpPr>
        <p:spPr>
          <a:xfrm>
            <a:off x="183234" y="6590562"/>
            <a:ext cx="3108606" cy="2880345"/>
          </a:xfrm>
          <a:prstGeom prst="roundRect">
            <a:avLst>
              <a:gd name="adj" fmla="val 4233"/>
            </a:avLst>
          </a:prstGeom>
          <a:noFill/>
          <a:ln w="1270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FADEA9-44C4-400D-A0B9-10C52191B11F}"/>
              </a:ext>
            </a:extLst>
          </p:cNvPr>
          <p:cNvSpPr/>
          <p:nvPr/>
        </p:nvSpPr>
        <p:spPr>
          <a:xfrm>
            <a:off x="3291840" y="6590562"/>
            <a:ext cx="2046094" cy="288034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0A3B5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026" name="Picture 2" descr="The Cup, Tea, Png">
            <a:extLst>
              <a:ext uri="{FF2B5EF4-FFF2-40B4-BE49-F238E27FC236}">
                <a16:creationId xmlns:a16="http://schemas.microsoft.com/office/drawing/2014/main" id="{5D77E22B-741D-4305-9343-DA148710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8" y="2066742"/>
            <a:ext cx="1059191" cy="10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cks, Granite, Limestone, Stones, Material, Texture">
            <a:extLst>
              <a:ext uri="{FF2B5EF4-FFF2-40B4-BE49-F238E27FC236}">
                <a16:creationId xmlns:a16="http://schemas.microsoft.com/office/drawing/2014/main" id="{B421D1B9-01BF-44CA-952D-44A387F9B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50000" r="48000"/>
          <a:stretch/>
        </p:blipFill>
        <p:spPr bwMode="auto">
          <a:xfrm>
            <a:off x="112363" y="3421455"/>
            <a:ext cx="1170866" cy="7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p, Champion, Nr1, Winner, Award, First, Trophy">
            <a:extLst>
              <a:ext uri="{FF2B5EF4-FFF2-40B4-BE49-F238E27FC236}">
                <a16:creationId xmlns:a16="http://schemas.microsoft.com/office/drawing/2014/main" id="{EC8DB881-768D-4BA5-89A9-7E595DD4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7" y="4336699"/>
            <a:ext cx="1170867" cy="11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qua, Beverage, Clear, Close Up, Cold Drink">
            <a:extLst>
              <a:ext uri="{FF2B5EF4-FFF2-40B4-BE49-F238E27FC236}">
                <a16:creationId xmlns:a16="http://schemas.microsoft.com/office/drawing/2014/main" id="{210F328F-119A-4523-AA44-773CC086B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r="17371"/>
          <a:stretch/>
        </p:blipFill>
        <p:spPr bwMode="auto">
          <a:xfrm>
            <a:off x="265088" y="5539103"/>
            <a:ext cx="977089" cy="10652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9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178</Words>
  <Application>Microsoft Macintosh PowerPoint</Application>
  <PresentationFormat>A4 Paper (210x297 mm)</PresentationFormat>
  <Paragraphs>49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41</cp:revision>
  <cp:lastPrinted>2018-09-05T10:32:43Z</cp:lastPrinted>
  <dcterms:created xsi:type="dcterms:W3CDTF">2016-06-12T08:53:59Z</dcterms:created>
  <dcterms:modified xsi:type="dcterms:W3CDTF">2021-12-27T16:03:48Z</dcterms:modified>
</cp:coreProperties>
</file>