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8CD1EE-AE7D-4E36-A491-40E7F6167805}" v="8" dt="2022-08-23T16:56:05.9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16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Lane" userId="6cfbb8fb068cc2f0" providerId="LiveId" clId="{148CD1EE-AE7D-4E36-A491-40E7F6167805}"/>
    <pc:docChg chg="undo custSel modSld">
      <pc:chgData name="Lydia Lane" userId="6cfbb8fb068cc2f0" providerId="LiveId" clId="{148CD1EE-AE7D-4E36-A491-40E7F6167805}" dt="2022-08-23T16:57:07.143" v="72" actId="14100"/>
      <pc:docMkLst>
        <pc:docMk/>
      </pc:docMkLst>
      <pc:sldChg chg="addSp modSp mod">
        <pc:chgData name="Lydia Lane" userId="6cfbb8fb068cc2f0" providerId="LiveId" clId="{148CD1EE-AE7D-4E36-A491-40E7F6167805}" dt="2022-08-23T16:53:47.776" v="56" actId="1076"/>
        <pc:sldMkLst>
          <pc:docMk/>
          <pc:sldMk cId="1079972526" sldId="256"/>
        </pc:sldMkLst>
        <pc:spChg chg="add mod">
          <ac:chgData name="Lydia Lane" userId="6cfbb8fb068cc2f0" providerId="LiveId" clId="{148CD1EE-AE7D-4E36-A491-40E7F6167805}" dt="2022-08-23T16:52:07.720" v="47" actId="1076"/>
          <ac:spMkLst>
            <pc:docMk/>
            <pc:sldMk cId="1079972526" sldId="256"/>
            <ac:spMk id="2" creationId="{19188EB0-9A81-9390-C877-E34A3E4D807B}"/>
          </ac:spMkLst>
        </pc:spChg>
        <pc:spChg chg="add mod">
          <ac:chgData name="Lydia Lane" userId="6cfbb8fb068cc2f0" providerId="LiveId" clId="{148CD1EE-AE7D-4E36-A491-40E7F6167805}" dt="2022-08-23T16:53:01.326" v="52" actId="14100"/>
          <ac:spMkLst>
            <pc:docMk/>
            <pc:sldMk cId="1079972526" sldId="256"/>
            <ac:spMk id="3" creationId="{625C1BCC-997F-53C2-A650-6E5E251704D9}"/>
          </ac:spMkLst>
        </pc:spChg>
        <pc:spChg chg="mod">
          <ac:chgData name="Lydia Lane" userId="6cfbb8fb068cc2f0" providerId="LiveId" clId="{148CD1EE-AE7D-4E36-A491-40E7F6167805}" dt="2022-08-23T16:48:18.053" v="20" actId="20577"/>
          <ac:spMkLst>
            <pc:docMk/>
            <pc:sldMk cId="1079972526" sldId="256"/>
            <ac:spMk id="5" creationId="{B4856AE6-497E-94D4-0874-828A66F129BC}"/>
          </ac:spMkLst>
        </pc:spChg>
        <pc:spChg chg="mod">
          <ac:chgData name="Lydia Lane" userId="6cfbb8fb068cc2f0" providerId="LiveId" clId="{148CD1EE-AE7D-4E36-A491-40E7F6167805}" dt="2022-08-23T16:47:25.342" v="3" actId="1076"/>
          <ac:spMkLst>
            <pc:docMk/>
            <pc:sldMk cId="1079972526" sldId="256"/>
            <ac:spMk id="6" creationId="{18935DA8-1FDD-634E-3047-5007A9AB6A92}"/>
          </ac:spMkLst>
        </pc:spChg>
        <pc:spChg chg="add mod">
          <ac:chgData name="Lydia Lane" userId="6cfbb8fb068cc2f0" providerId="LiveId" clId="{148CD1EE-AE7D-4E36-A491-40E7F6167805}" dt="2022-08-23T16:53:47.776" v="56" actId="1076"/>
          <ac:spMkLst>
            <pc:docMk/>
            <pc:sldMk cId="1079972526" sldId="256"/>
            <ac:spMk id="13" creationId="{EB57D4CB-DA07-D0F2-6CD5-2698F542DACE}"/>
          </ac:spMkLst>
        </pc:spChg>
        <pc:picChg chg="mod">
          <ac:chgData name="Lydia Lane" userId="6cfbb8fb068cc2f0" providerId="LiveId" clId="{148CD1EE-AE7D-4E36-A491-40E7F6167805}" dt="2022-08-23T16:49:06.026" v="25" actId="1076"/>
          <ac:picMkLst>
            <pc:docMk/>
            <pc:sldMk cId="1079972526" sldId="256"/>
            <ac:picMk id="4" creationId="{E34DF5AA-2C22-EB4F-6D4B-ADC981E2F46E}"/>
          </ac:picMkLst>
        </pc:picChg>
      </pc:sldChg>
      <pc:sldChg chg="addSp delSp modSp mod">
        <pc:chgData name="Lydia Lane" userId="6cfbb8fb068cc2f0" providerId="LiveId" clId="{148CD1EE-AE7D-4E36-A491-40E7F6167805}" dt="2022-08-23T16:57:07.143" v="72" actId="14100"/>
        <pc:sldMkLst>
          <pc:docMk/>
          <pc:sldMk cId="319614584" sldId="257"/>
        </pc:sldMkLst>
        <pc:spChg chg="del">
          <ac:chgData name="Lydia Lane" userId="6cfbb8fb068cc2f0" providerId="LiveId" clId="{148CD1EE-AE7D-4E36-A491-40E7F6167805}" dt="2022-08-23T16:48:47.587" v="23" actId="478"/>
          <ac:spMkLst>
            <pc:docMk/>
            <pc:sldMk cId="319614584" sldId="257"/>
            <ac:spMk id="5" creationId="{B4856AE6-497E-94D4-0874-828A66F129BC}"/>
          </ac:spMkLst>
        </pc:spChg>
        <pc:spChg chg="del mod">
          <ac:chgData name="Lydia Lane" userId="6cfbb8fb068cc2f0" providerId="LiveId" clId="{148CD1EE-AE7D-4E36-A491-40E7F6167805}" dt="2022-08-23T16:48:47.587" v="23" actId="478"/>
          <ac:spMkLst>
            <pc:docMk/>
            <pc:sldMk cId="319614584" sldId="257"/>
            <ac:spMk id="6" creationId="{18935DA8-1FDD-634E-3047-5007A9AB6A92}"/>
          </ac:spMkLst>
        </pc:spChg>
        <pc:spChg chg="add mod">
          <ac:chgData name="Lydia Lane" userId="6cfbb8fb068cc2f0" providerId="LiveId" clId="{148CD1EE-AE7D-4E36-A491-40E7F6167805}" dt="2022-08-23T16:49:19.598" v="26"/>
          <ac:spMkLst>
            <pc:docMk/>
            <pc:sldMk cId="319614584" sldId="257"/>
            <ac:spMk id="12" creationId="{63591DDE-E6FB-FF24-FD99-68499B715454}"/>
          </ac:spMkLst>
        </pc:spChg>
        <pc:spChg chg="add mod">
          <ac:chgData name="Lydia Lane" userId="6cfbb8fb068cc2f0" providerId="LiveId" clId="{148CD1EE-AE7D-4E36-A491-40E7F6167805}" dt="2022-08-23T16:49:19.598" v="26"/>
          <ac:spMkLst>
            <pc:docMk/>
            <pc:sldMk cId="319614584" sldId="257"/>
            <ac:spMk id="13" creationId="{4B74FF7D-996E-A13E-2330-5E1363794FC0}"/>
          </ac:spMkLst>
        </pc:spChg>
        <pc:spChg chg="add mod">
          <ac:chgData name="Lydia Lane" userId="6cfbb8fb068cc2f0" providerId="LiveId" clId="{148CD1EE-AE7D-4E36-A491-40E7F6167805}" dt="2022-08-23T16:57:07.143" v="72" actId="14100"/>
          <ac:spMkLst>
            <pc:docMk/>
            <pc:sldMk cId="319614584" sldId="257"/>
            <ac:spMk id="15" creationId="{6A6FD80B-5ECC-F93E-D68A-FE5EE710F6F6}"/>
          </ac:spMkLst>
        </pc:spChg>
        <pc:spChg chg="add del">
          <ac:chgData name="Lydia Lane" userId="6cfbb8fb068cc2f0" providerId="LiveId" clId="{148CD1EE-AE7D-4E36-A491-40E7F6167805}" dt="2022-08-23T16:54:50.602" v="60" actId="22"/>
          <ac:spMkLst>
            <pc:docMk/>
            <pc:sldMk cId="319614584" sldId="257"/>
            <ac:spMk id="17" creationId="{4527F767-48DD-8DCE-197C-018903780A79}"/>
          </ac:spMkLst>
        </pc:spChg>
        <pc:spChg chg="add mod">
          <ac:chgData name="Lydia Lane" userId="6cfbb8fb068cc2f0" providerId="LiveId" clId="{148CD1EE-AE7D-4E36-A491-40E7F6167805}" dt="2022-08-23T16:55:54.184" v="64" actId="1076"/>
          <ac:spMkLst>
            <pc:docMk/>
            <pc:sldMk cId="319614584" sldId="257"/>
            <ac:spMk id="18" creationId="{305986F6-96A2-0B37-8240-AEFE6EB762AB}"/>
          </ac:spMkLst>
        </pc:spChg>
        <pc:spChg chg="add mod">
          <ac:chgData name="Lydia Lane" userId="6cfbb8fb068cc2f0" providerId="LiveId" clId="{148CD1EE-AE7D-4E36-A491-40E7F6167805}" dt="2022-08-23T16:56:54.306" v="70" actId="1076"/>
          <ac:spMkLst>
            <pc:docMk/>
            <pc:sldMk cId="319614584" sldId="257"/>
            <ac:spMk id="19" creationId="{76E0E596-6DF4-677F-2CC8-4B4A2A4CD104}"/>
          </ac:spMkLst>
        </pc:spChg>
        <pc:picChg chg="add mod">
          <ac:chgData name="Lydia Lane" userId="6cfbb8fb068cc2f0" providerId="LiveId" clId="{148CD1EE-AE7D-4E36-A491-40E7F6167805}" dt="2022-08-23T16:49:19.598" v="26"/>
          <ac:picMkLst>
            <pc:docMk/>
            <pc:sldMk cId="319614584" sldId="257"/>
            <ac:picMk id="2" creationId="{F9AEC1B3-01D0-A673-7C54-F0059F68FCCF}"/>
          </ac:picMkLst>
        </pc:picChg>
        <pc:picChg chg="del">
          <ac:chgData name="Lydia Lane" userId="6cfbb8fb068cc2f0" providerId="LiveId" clId="{148CD1EE-AE7D-4E36-A491-40E7F6167805}" dt="2022-08-23T16:48:47.587" v="23" actId="478"/>
          <ac:picMkLst>
            <pc:docMk/>
            <pc:sldMk cId="319614584" sldId="257"/>
            <ac:picMk id="3" creationId="{37281175-ABF1-6D9E-761B-C0155A7B4EC8}"/>
          </ac:picMkLst>
        </pc:picChg>
        <pc:picChg chg="del">
          <ac:chgData name="Lydia Lane" userId="6cfbb8fb068cc2f0" providerId="LiveId" clId="{148CD1EE-AE7D-4E36-A491-40E7F6167805}" dt="2022-08-23T16:48:47.587" v="23" actId="478"/>
          <ac:picMkLst>
            <pc:docMk/>
            <pc:sldMk cId="319614584" sldId="257"/>
            <ac:picMk id="4" creationId="{E34DF5AA-2C22-EB4F-6D4B-ADC981E2F46E}"/>
          </ac:picMkLst>
        </pc:picChg>
        <pc:picChg chg="add mod">
          <ac:chgData name="Lydia Lane" userId="6cfbb8fb068cc2f0" providerId="LiveId" clId="{148CD1EE-AE7D-4E36-A491-40E7F6167805}" dt="2022-08-23T16:49:19.598" v="26"/>
          <ac:picMkLst>
            <pc:docMk/>
            <pc:sldMk cId="319614584" sldId="257"/>
            <ac:picMk id="14" creationId="{F77D4B91-967E-3BF2-C360-75ECA42144B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9A3D32-0D86-47CD-8344-914D3FD8B9CE}"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1094397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9A3D32-0D86-47CD-8344-914D3FD8B9CE}"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309038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9A3D32-0D86-47CD-8344-914D3FD8B9CE}"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77196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9A3D32-0D86-47CD-8344-914D3FD8B9CE}"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4261200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9A3D32-0D86-47CD-8344-914D3FD8B9CE}"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3227880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9A3D32-0D86-47CD-8344-914D3FD8B9CE}" type="datetimeFigureOut">
              <a:rPr lang="en-GB" smtClean="0"/>
              <a:t>23/08/2022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386317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9A3D32-0D86-47CD-8344-914D3FD8B9CE}" type="datetimeFigureOut">
              <a:rPr lang="en-GB" smtClean="0"/>
              <a:t>23/08/2022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2172819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9A3D32-0D86-47CD-8344-914D3FD8B9CE}" type="datetimeFigureOut">
              <a:rPr lang="en-GB" smtClean="0"/>
              <a:t>23/08/2022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3592132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A3D32-0D86-47CD-8344-914D3FD8B9CE}" type="datetimeFigureOut">
              <a:rPr lang="en-GB" smtClean="0"/>
              <a:t>23/08/2022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3549309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19A3D32-0D86-47CD-8344-914D3FD8B9CE}" type="datetimeFigureOut">
              <a:rPr lang="en-GB" smtClean="0"/>
              <a:t>23/08/2022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1882622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19A3D32-0D86-47CD-8344-914D3FD8B9CE}" type="datetimeFigureOut">
              <a:rPr lang="en-GB" smtClean="0"/>
              <a:t>23/08/2022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385679-0BEC-44AF-937D-43B65D7295CC}" type="slidenum">
              <a:rPr lang="en-GB" smtClean="0"/>
              <a:t>‹#›</a:t>
            </a:fld>
            <a:endParaRPr lang="en-GB"/>
          </a:p>
        </p:txBody>
      </p:sp>
    </p:spTree>
    <p:extLst>
      <p:ext uri="{BB962C8B-B14F-4D97-AF65-F5344CB8AC3E}">
        <p14:creationId xmlns:p14="http://schemas.microsoft.com/office/powerpoint/2010/main" val="3586335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19A3D32-0D86-47CD-8344-914D3FD8B9CE}" type="datetimeFigureOut">
              <a:rPr lang="en-GB" smtClean="0"/>
              <a:t>23/08/2022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3385679-0BEC-44AF-937D-43B65D7295CC}" type="slidenum">
              <a:rPr lang="en-GB" smtClean="0"/>
              <a:t>‹#›</a:t>
            </a:fld>
            <a:endParaRPr lang="en-GB"/>
          </a:p>
        </p:txBody>
      </p:sp>
    </p:spTree>
    <p:extLst>
      <p:ext uri="{BB962C8B-B14F-4D97-AF65-F5344CB8AC3E}">
        <p14:creationId xmlns:p14="http://schemas.microsoft.com/office/powerpoint/2010/main" val="40480745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a:extLst>
              <a:ext uri="{FF2B5EF4-FFF2-40B4-BE49-F238E27FC236}">
                <a16:creationId xmlns:a16="http://schemas.microsoft.com/office/drawing/2014/main" id="{E34DF5AA-2C22-EB4F-6D4B-ADC981E2F46E}"/>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5" name="TextBox 4">
            <a:extLst>
              <a:ext uri="{FF2B5EF4-FFF2-40B4-BE49-F238E27FC236}">
                <a16:creationId xmlns:a16="http://schemas.microsoft.com/office/drawing/2014/main" id="{B4856AE6-497E-94D4-0874-828A66F129BC}"/>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COP26S-04_01</a:t>
            </a:r>
          </a:p>
        </p:txBody>
      </p:sp>
      <p:sp>
        <p:nvSpPr>
          <p:cNvPr id="6" name="TextBox 5">
            <a:extLst>
              <a:ext uri="{FF2B5EF4-FFF2-40B4-BE49-F238E27FC236}">
                <a16:creationId xmlns:a16="http://schemas.microsoft.com/office/drawing/2014/main" id="{18935DA8-1FDD-634E-3047-5007A9AB6A92}"/>
              </a:ext>
            </a:extLst>
          </p:cNvPr>
          <p:cNvSpPr txBox="1"/>
          <p:nvPr/>
        </p:nvSpPr>
        <p:spPr>
          <a:xfrm>
            <a:off x="1074876" y="135151"/>
            <a:ext cx="3490903" cy="646331"/>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Explore the Paris Rulebook and how it impacts my daily life at school</a:t>
            </a:r>
          </a:p>
        </p:txBody>
      </p:sp>
      <p:sp>
        <p:nvSpPr>
          <p:cNvPr id="7" name="Rectangle 6">
            <a:extLst>
              <a:ext uri="{FF2B5EF4-FFF2-40B4-BE49-F238E27FC236}">
                <a16:creationId xmlns:a16="http://schemas.microsoft.com/office/drawing/2014/main" id="{4DE1F7B8-BCE5-7A1B-F671-F6423B2D06F1}"/>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9A0ED68-E121-24B6-354A-E29FE1B24753}"/>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9" name="Oval 8">
            <a:extLst>
              <a:ext uri="{FF2B5EF4-FFF2-40B4-BE49-F238E27FC236}">
                <a16:creationId xmlns:a16="http://schemas.microsoft.com/office/drawing/2014/main" id="{F276D4FB-3FBD-9163-AB12-ECF234AA7C18}"/>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AA70C6CB-90C1-974A-797E-E9CF65C23BFF}"/>
              </a:ext>
            </a:extLst>
          </p:cNvPr>
          <p:cNvPicPr>
            <a:picLocks noChangeAspect="1"/>
          </p:cNvPicPr>
          <p:nvPr/>
        </p:nvPicPr>
        <p:blipFill>
          <a:blip r:embed="rId4"/>
          <a:stretch>
            <a:fillRect/>
          </a:stretch>
        </p:blipFill>
        <p:spPr>
          <a:xfrm flipH="1">
            <a:off x="155356" y="9381617"/>
            <a:ext cx="263235" cy="499050"/>
          </a:xfrm>
          <a:prstGeom prst="rect">
            <a:avLst/>
          </a:prstGeom>
        </p:spPr>
      </p:pic>
      <p:sp>
        <p:nvSpPr>
          <p:cNvPr id="11" name="TextBox 10">
            <a:extLst>
              <a:ext uri="{FF2B5EF4-FFF2-40B4-BE49-F238E27FC236}">
                <a16:creationId xmlns:a16="http://schemas.microsoft.com/office/drawing/2014/main" id="{32A2B1F2-F666-F146-B63E-E4C76BBD212E}"/>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2</a:t>
            </a:r>
          </a:p>
        </p:txBody>
      </p:sp>
      <p:pic>
        <p:nvPicPr>
          <p:cNvPr id="12" name="Picture 11" descr="Text&#10;&#10;Description automatically generated">
            <a:extLst>
              <a:ext uri="{FF2B5EF4-FFF2-40B4-BE49-F238E27FC236}">
                <a16:creationId xmlns:a16="http://schemas.microsoft.com/office/drawing/2014/main" id="{9340984F-C8E8-3887-84F9-1525ED44E4B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03879" y="250837"/>
            <a:ext cx="2076707" cy="548813"/>
          </a:xfrm>
          <a:prstGeom prst="rect">
            <a:avLst/>
          </a:prstGeom>
        </p:spPr>
      </p:pic>
      <p:sp>
        <p:nvSpPr>
          <p:cNvPr id="2" name="TextBox 1">
            <a:extLst>
              <a:ext uri="{FF2B5EF4-FFF2-40B4-BE49-F238E27FC236}">
                <a16:creationId xmlns:a16="http://schemas.microsoft.com/office/drawing/2014/main" id="{19188EB0-9A81-9390-C877-E34A3E4D807B}"/>
              </a:ext>
            </a:extLst>
          </p:cNvPr>
          <p:cNvSpPr txBox="1"/>
          <p:nvPr/>
        </p:nvSpPr>
        <p:spPr>
          <a:xfrm>
            <a:off x="302379" y="1270164"/>
            <a:ext cx="6491673" cy="1384995"/>
          </a:xfrm>
          <a:prstGeom prst="rect">
            <a:avLst/>
          </a:prstGeom>
          <a:noFill/>
        </p:spPr>
        <p:txBody>
          <a:bodyPr wrap="square" rtlCol="0" anchor="ctr">
            <a:spAutoFit/>
          </a:bodyPr>
          <a:lstStyle/>
          <a:p>
            <a:pPr algn="ctr"/>
            <a:r>
              <a:rPr lang="en-US" sz="1200" dirty="0">
                <a:solidFill>
                  <a:srgbClr val="807E80"/>
                </a:solidFill>
                <a:latin typeface="Arial Rounded MT Bold" panose="020F0704030504030204" pitchFamily="34" charset="77"/>
              </a:rPr>
              <a:t>Create your own Paris Agreement for your school which everyone can get involved with.</a:t>
            </a:r>
          </a:p>
          <a:p>
            <a:pPr algn="ctr"/>
            <a:r>
              <a:rPr lang="en-US" sz="1200" dirty="0">
                <a:solidFill>
                  <a:srgbClr val="807E80"/>
                </a:solidFill>
                <a:latin typeface="Arial Rounded MT Bold" panose="020F0704030504030204" pitchFamily="34" charset="77"/>
              </a:rPr>
              <a:t>What will your Paris What will you need to consider?</a:t>
            </a:r>
          </a:p>
          <a:p>
            <a:pPr algn="ctr"/>
            <a:r>
              <a:rPr lang="en-US" sz="1200" dirty="0">
                <a:solidFill>
                  <a:srgbClr val="807E80"/>
                </a:solidFill>
                <a:latin typeface="Arial Rounded MT Bold" panose="020F0704030504030204" pitchFamily="34" charset="77"/>
              </a:rPr>
              <a:t>Agreement include?</a:t>
            </a:r>
          </a:p>
          <a:p>
            <a:pPr algn="ctr"/>
            <a:r>
              <a:rPr lang="en-US" sz="1200" dirty="0">
                <a:solidFill>
                  <a:srgbClr val="807E80"/>
                </a:solidFill>
                <a:latin typeface="Arial Rounded MT Bold" panose="020F0704030504030204" pitchFamily="34" charset="77"/>
              </a:rPr>
              <a:t>How will you make sure everyone follows the rules you have laid out?</a:t>
            </a:r>
          </a:p>
          <a:p>
            <a:pPr algn="ctr"/>
            <a:r>
              <a:rPr lang="en-US" sz="1200" dirty="0">
                <a:solidFill>
                  <a:srgbClr val="807E80"/>
                </a:solidFill>
                <a:latin typeface="Arial Rounded MT Bold" panose="020F0704030504030204" pitchFamily="34" charset="77"/>
              </a:rPr>
              <a:t>What steps will you need to take to implement it? Think about events to raise awareness and campaigning for your own Paris Agreement.</a:t>
            </a:r>
          </a:p>
        </p:txBody>
      </p:sp>
      <p:sp>
        <p:nvSpPr>
          <p:cNvPr id="3" name="Rounded Rectangle 87">
            <a:extLst>
              <a:ext uri="{FF2B5EF4-FFF2-40B4-BE49-F238E27FC236}">
                <a16:creationId xmlns:a16="http://schemas.microsoft.com/office/drawing/2014/main" id="{625C1BCC-997F-53C2-A650-6E5E251704D9}"/>
              </a:ext>
            </a:extLst>
          </p:cNvPr>
          <p:cNvSpPr/>
          <p:nvPr/>
        </p:nvSpPr>
        <p:spPr>
          <a:xfrm>
            <a:off x="176725" y="2748311"/>
            <a:ext cx="6478552" cy="5887525"/>
          </a:xfrm>
          <a:prstGeom prst="roundRect">
            <a:avLst>
              <a:gd name="adj" fmla="val 4891"/>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3" name="TextBox 12">
            <a:extLst>
              <a:ext uri="{FF2B5EF4-FFF2-40B4-BE49-F238E27FC236}">
                <a16:creationId xmlns:a16="http://schemas.microsoft.com/office/drawing/2014/main" id="{EB57D4CB-DA07-D0F2-6CD5-2698F542DACE}"/>
              </a:ext>
            </a:extLst>
          </p:cNvPr>
          <p:cNvSpPr txBox="1"/>
          <p:nvPr/>
        </p:nvSpPr>
        <p:spPr>
          <a:xfrm>
            <a:off x="188913" y="8797383"/>
            <a:ext cx="6491673" cy="461665"/>
          </a:xfrm>
          <a:prstGeom prst="rect">
            <a:avLst/>
          </a:prstGeom>
          <a:noFill/>
        </p:spPr>
        <p:txBody>
          <a:bodyPr wrap="square" rtlCol="0" anchor="ctr">
            <a:spAutoFit/>
          </a:bodyPr>
          <a:lstStyle/>
          <a:p>
            <a:pPr algn="ctr"/>
            <a:r>
              <a:rPr lang="en-US" sz="1200" dirty="0">
                <a:solidFill>
                  <a:srgbClr val="807E80"/>
                </a:solidFill>
                <a:latin typeface="Arial Rounded MT Bold" panose="020F0704030504030204" pitchFamily="34" charset="77"/>
              </a:rPr>
              <a:t>Swap your completed Paris agreement with a partner. Provide feedback on their plan, including 2 things that you like and 2 things that you think they could improve on.</a:t>
            </a:r>
          </a:p>
        </p:txBody>
      </p:sp>
    </p:spTree>
    <p:extLst>
      <p:ext uri="{BB962C8B-B14F-4D97-AF65-F5344CB8AC3E}">
        <p14:creationId xmlns:p14="http://schemas.microsoft.com/office/powerpoint/2010/main" val="1079972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E1F7B8-BCE5-7A1B-F671-F6423B2D06F1}"/>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9A0ED68-E121-24B6-354A-E29FE1B24753}"/>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9" name="Oval 8">
            <a:extLst>
              <a:ext uri="{FF2B5EF4-FFF2-40B4-BE49-F238E27FC236}">
                <a16:creationId xmlns:a16="http://schemas.microsoft.com/office/drawing/2014/main" id="{F276D4FB-3FBD-9163-AB12-ECF234AA7C18}"/>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AA70C6CB-90C1-974A-797E-E9CF65C23BFF}"/>
              </a:ext>
            </a:extLst>
          </p:cNvPr>
          <p:cNvPicPr>
            <a:picLocks noChangeAspect="1"/>
          </p:cNvPicPr>
          <p:nvPr/>
        </p:nvPicPr>
        <p:blipFill>
          <a:blip r:embed="rId2"/>
          <a:stretch>
            <a:fillRect/>
          </a:stretch>
        </p:blipFill>
        <p:spPr>
          <a:xfrm flipH="1">
            <a:off x="155356" y="9381617"/>
            <a:ext cx="263235" cy="499050"/>
          </a:xfrm>
          <a:prstGeom prst="rect">
            <a:avLst/>
          </a:prstGeom>
        </p:spPr>
      </p:pic>
      <p:sp>
        <p:nvSpPr>
          <p:cNvPr id="11" name="TextBox 10">
            <a:extLst>
              <a:ext uri="{FF2B5EF4-FFF2-40B4-BE49-F238E27FC236}">
                <a16:creationId xmlns:a16="http://schemas.microsoft.com/office/drawing/2014/main" id="{32A2B1F2-F666-F146-B63E-E4C76BBD212E}"/>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4</a:t>
            </a:r>
          </a:p>
        </p:txBody>
      </p:sp>
      <p:pic>
        <p:nvPicPr>
          <p:cNvPr id="2" name="Picture 1" descr="Graphical user interface&#10;&#10;Description automatically generated">
            <a:extLst>
              <a:ext uri="{FF2B5EF4-FFF2-40B4-BE49-F238E27FC236}">
                <a16:creationId xmlns:a16="http://schemas.microsoft.com/office/drawing/2014/main" id="{F9AEC1B3-01D0-A673-7C54-F0059F68FCCF}"/>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12" name="TextBox 11">
            <a:extLst>
              <a:ext uri="{FF2B5EF4-FFF2-40B4-BE49-F238E27FC236}">
                <a16:creationId xmlns:a16="http://schemas.microsoft.com/office/drawing/2014/main" id="{63591DDE-E6FB-FF24-FD99-68499B715454}"/>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COP26S-04_01</a:t>
            </a:r>
          </a:p>
        </p:txBody>
      </p:sp>
      <p:sp>
        <p:nvSpPr>
          <p:cNvPr id="13" name="TextBox 12">
            <a:extLst>
              <a:ext uri="{FF2B5EF4-FFF2-40B4-BE49-F238E27FC236}">
                <a16:creationId xmlns:a16="http://schemas.microsoft.com/office/drawing/2014/main" id="{4B74FF7D-996E-A13E-2330-5E1363794FC0}"/>
              </a:ext>
            </a:extLst>
          </p:cNvPr>
          <p:cNvSpPr txBox="1"/>
          <p:nvPr/>
        </p:nvSpPr>
        <p:spPr>
          <a:xfrm>
            <a:off x="1074876" y="135151"/>
            <a:ext cx="3490903" cy="646331"/>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Explore the Paris Rulebook and how it impacts my daily life at school</a:t>
            </a:r>
          </a:p>
        </p:txBody>
      </p:sp>
      <p:pic>
        <p:nvPicPr>
          <p:cNvPr id="14" name="Picture 13" descr="Text&#10;&#10;Description automatically generated">
            <a:extLst>
              <a:ext uri="{FF2B5EF4-FFF2-40B4-BE49-F238E27FC236}">
                <a16:creationId xmlns:a16="http://schemas.microsoft.com/office/drawing/2014/main" id="{F77D4B91-967E-3BF2-C360-75ECA42144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03879" y="250837"/>
            <a:ext cx="2076707" cy="548813"/>
          </a:xfrm>
          <a:prstGeom prst="rect">
            <a:avLst/>
          </a:prstGeom>
        </p:spPr>
      </p:pic>
      <p:sp>
        <p:nvSpPr>
          <p:cNvPr id="15" name="Rounded Rectangle 87">
            <a:extLst>
              <a:ext uri="{FF2B5EF4-FFF2-40B4-BE49-F238E27FC236}">
                <a16:creationId xmlns:a16="http://schemas.microsoft.com/office/drawing/2014/main" id="{6A6FD80B-5ECC-F93E-D68A-FE5EE710F6F6}"/>
              </a:ext>
            </a:extLst>
          </p:cNvPr>
          <p:cNvSpPr/>
          <p:nvPr/>
        </p:nvSpPr>
        <p:spPr>
          <a:xfrm>
            <a:off x="195800" y="2965842"/>
            <a:ext cx="6478552" cy="6342272"/>
          </a:xfrm>
          <a:prstGeom prst="roundRect">
            <a:avLst>
              <a:gd name="adj" fmla="val 4891"/>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8" name="TextBox 17">
            <a:extLst>
              <a:ext uri="{FF2B5EF4-FFF2-40B4-BE49-F238E27FC236}">
                <a16:creationId xmlns:a16="http://schemas.microsoft.com/office/drawing/2014/main" id="{305986F6-96A2-0B37-8240-AEFE6EB762AB}"/>
              </a:ext>
            </a:extLst>
          </p:cNvPr>
          <p:cNvSpPr txBox="1"/>
          <p:nvPr/>
        </p:nvSpPr>
        <p:spPr>
          <a:xfrm>
            <a:off x="182680" y="1422410"/>
            <a:ext cx="6491673" cy="461665"/>
          </a:xfrm>
          <a:prstGeom prst="rect">
            <a:avLst/>
          </a:prstGeom>
          <a:noFill/>
        </p:spPr>
        <p:txBody>
          <a:bodyPr wrap="square" rtlCol="0" anchor="ctr">
            <a:spAutoFit/>
          </a:bodyPr>
          <a:lstStyle/>
          <a:p>
            <a:pPr algn="ctr"/>
            <a:r>
              <a:rPr lang="en-US" sz="1200" dirty="0">
                <a:solidFill>
                  <a:srgbClr val="807E80"/>
                </a:solidFill>
                <a:latin typeface="Arial Rounded MT Bold" panose="020F0704030504030204" pitchFamily="34" charset="77"/>
              </a:rPr>
              <a:t>Create a critical analysis of the actions of one of the countries currently part of the Paris Agreement. </a:t>
            </a:r>
          </a:p>
        </p:txBody>
      </p:sp>
      <p:sp>
        <p:nvSpPr>
          <p:cNvPr id="19" name="TextBox 18">
            <a:extLst>
              <a:ext uri="{FF2B5EF4-FFF2-40B4-BE49-F238E27FC236}">
                <a16:creationId xmlns:a16="http://schemas.microsoft.com/office/drawing/2014/main" id="{76E0E596-6DF4-677F-2CC8-4B4A2A4CD104}"/>
              </a:ext>
            </a:extLst>
          </p:cNvPr>
          <p:cNvSpPr txBox="1"/>
          <p:nvPr/>
        </p:nvSpPr>
        <p:spPr>
          <a:xfrm>
            <a:off x="182679" y="1875905"/>
            <a:ext cx="6491673" cy="1015663"/>
          </a:xfrm>
          <a:prstGeom prst="rect">
            <a:avLst/>
          </a:prstGeom>
          <a:noFill/>
        </p:spPr>
        <p:txBody>
          <a:bodyPr wrap="square" rtlCol="0" anchor="ctr">
            <a:spAutoFit/>
          </a:bodyPr>
          <a:lstStyle/>
          <a:p>
            <a:pPr algn="ctr"/>
            <a:r>
              <a:rPr lang="en-US" sz="1200" dirty="0">
                <a:solidFill>
                  <a:srgbClr val="807E80"/>
                </a:solidFill>
                <a:latin typeface="Arial Rounded MT Bold" panose="020F0704030504030204" pitchFamily="34" charset="77"/>
              </a:rPr>
              <a:t>Choose one of the countries that is part of the agreement. Do you believe their efforts to be enough? If so, why? If not, what else do you think they should be doing?</a:t>
            </a:r>
          </a:p>
          <a:p>
            <a:pPr algn="ctr"/>
            <a:endParaRPr lang="en-US" sz="1200" dirty="0">
              <a:solidFill>
                <a:srgbClr val="807E80"/>
              </a:solidFill>
              <a:latin typeface="Arial Rounded MT Bold" panose="020F0704030504030204" pitchFamily="34" charset="77"/>
            </a:endParaRPr>
          </a:p>
          <a:p>
            <a:pPr algn="ctr"/>
            <a:r>
              <a:rPr lang="en-US" sz="1200" dirty="0">
                <a:solidFill>
                  <a:srgbClr val="807E80"/>
                </a:solidFill>
                <a:latin typeface="Arial Rounded MT Bold" panose="020F0704030504030204" pitchFamily="34" charset="77"/>
              </a:rPr>
              <a:t>Consider this country's largest industries, their current emissions in relation to their population, and its relationships with other countries.</a:t>
            </a:r>
          </a:p>
        </p:txBody>
      </p:sp>
    </p:spTree>
    <p:extLst>
      <p:ext uri="{BB962C8B-B14F-4D97-AF65-F5344CB8AC3E}">
        <p14:creationId xmlns:p14="http://schemas.microsoft.com/office/powerpoint/2010/main" val="319614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TotalTime>
  <Words>234</Words>
  <Application>Microsoft Office PowerPoint</Application>
  <PresentationFormat>A4 Paper (210x297 mm)</PresentationFormat>
  <Paragraphs>18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 MT Bold</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 Lane</dc:creator>
  <cp:lastModifiedBy>Lydia Lane</cp:lastModifiedBy>
  <cp:revision>1</cp:revision>
  <dcterms:created xsi:type="dcterms:W3CDTF">2022-08-23T08:26:28Z</dcterms:created>
  <dcterms:modified xsi:type="dcterms:W3CDTF">2022-08-23T16:57:11Z</dcterms:modified>
</cp:coreProperties>
</file>