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96296"/>
  </p:normalViewPr>
  <p:slideViewPr>
    <p:cSldViewPr snapToGrid="0" snapToObjects="1">
      <p:cViewPr varScale="1">
        <p:scale>
          <a:sx n="112" d="100"/>
          <a:sy n="11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93239201"/>
              </p:ext>
            </p:extLst>
          </p:nvPr>
        </p:nvGraphicFramePr>
        <p:xfrm>
          <a:off x="698339" y="1965170"/>
          <a:ext cx="10788112" cy="431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77"/>
                        </a:rPr>
                        <a:t>Task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16ADBF"/>
                          </a:solidFill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Make a periodic table to refer to as a revision guide.  Ensure that you record the atomic number and the atomic mass on the table.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Developing skills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Practise calculating the number of neutrons each element contains by subtracting the atomic number from the atomic mass.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Think about…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How scientists proposed atomic and sub-atomic theories and hypotheses without visual evidence and proof. 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8" y="6373089"/>
            <a:ext cx="199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KS4-21-01:</a:t>
            </a:r>
          </a:p>
          <a:p>
            <a:r>
              <a:rPr lang="en-GB" sz="1000" dirty="0"/>
              <a:t>Explore inside atoms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C1F0D9-0B8F-244F-88F1-090758958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20" y="2538984"/>
            <a:ext cx="3056331" cy="29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30679</TotalTime>
  <Words>75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Sarah Mintey</cp:lastModifiedBy>
  <cp:revision>61</cp:revision>
  <dcterms:created xsi:type="dcterms:W3CDTF">2021-08-07T16:04:59Z</dcterms:created>
  <dcterms:modified xsi:type="dcterms:W3CDTF">2022-08-23T11:24:42Z</dcterms:modified>
</cp:coreProperties>
</file>