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12" d="100"/>
          <a:sy n="112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21841012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Identify and describe </a:t>
                      </a:r>
                      <a:r>
                        <a:rPr lang="en-GB" sz="1800" b="0" u="sng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18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  <a:ea typeface="+mn-ea"/>
                          <a:cs typeface="+mn-cs"/>
                        </a:rPr>
                        <a:t> examples of transfer from one energy store to the kinetic energy store, i.e. chemical energy to a moving vehicle.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Practise calculating kinetic energy.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Explain kinetic energy.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KS4-18-01: </a:t>
            </a:r>
          </a:p>
          <a:p>
            <a:r>
              <a:rPr lang="en-GB" sz="1000" dirty="0"/>
              <a:t>Kinetic Energy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1BFCAD1-3A42-3E41-BD95-ADC1C8619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7" r="29503"/>
          <a:stretch/>
        </p:blipFill>
        <p:spPr bwMode="auto">
          <a:xfrm>
            <a:off x="8263466" y="1969730"/>
            <a:ext cx="3230193" cy="431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11616</TotalTime>
  <Words>50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Sarah Mintey</cp:lastModifiedBy>
  <cp:revision>38</cp:revision>
  <dcterms:created xsi:type="dcterms:W3CDTF">2021-08-07T16:04:59Z</dcterms:created>
  <dcterms:modified xsi:type="dcterms:W3CDTF">2022-08-24T12:08:57Z</dcterms:modified>
</cp:coreProperties>
</file>