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3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0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C7CC"/>
    <a:srgbClr val="807E80"/>
    <a:srgbClr val="33CCCC"/>
    <a:srgbClr val="7DEBEB"/>
    <a:srgbClr val="7CE0DE"/>
    <a:srgbClr val="29FAFF"/>
    <a:srgbClr val="69FBFF"/>
    <a:srgbClr val="00C6CB"/>
    <a:srgbClr val="00A7AB"/>
    <a:srgbClr val="00D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7"/>
    <p:restoredTop sz="95846"/>
  </p:normalViewPr>
  <p:slideViewPr>
    <p:cSldViewPr snapToGrid="0" snapToObjects="1">
      <p:cViewPr varScale="1">
        <p:scale>
          <a:sx n="79" d="100"/>
          <a:sy n="79" d="100"/>
        </p:scale>
        <p:origin x="3064" y="216"/>
      </p:cViewPr>
      <p:guideLst>
        <p:guide orient="horz" pos="920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N22_66_06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Compare data associated with the weather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76037"/>
            <a:ext cx="6478552" cy="878195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Analyse</a:t>
            </a: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 your results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8AB3C9E-2A88-53A0-F42C-5D2120E5FA97}"/>
              </a:ext>
            </a:extLst>
          </p:cNvPr>
          <p:cNvSpPr/>
          <p:nvPr/>
        </p:nvSpPr>
        <p:spPr>
          <a:xfrm>
            <a:off x="188913" y="2632259"/>
            <a:ext cx="6478552" cy="6823631"/>
          </a:xfrm>
          <a:prstGeom prst="roundRect">
            <a:avLst>
              <a:gd name="adj" fmla="val 148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eriod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was the average temperature for your recorded period?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lvl="0" indent="-342900">
              <a:buFont typeface="+mj-lt"/>
              <a:buAutoNum type="arabicPeriod" startAt="2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was the average rainfall for your recorded period?</a:t>
            </a:r>
          </a:p>
          <a:p>
            <a:pPr lvl="0"/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</a:t>
            </a:r>
          </a:p>
          <a:p>
            <a:pPr lvl="0"/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Look at the historical weather data for this time of year. How does your average temperature compare?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lvl="0" indent="-342900">
              <a:buFont typeface="+mj-lt"/>
              <a:buAutoNum type="arabicPeriod" startAt="4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Look at the historical weather data for this time of year. How does your average rainfall compare?</a:t>
            </a:r>
          </a:p>
          <a:p>
            <a:pPr lvl="0"/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lvl="0"/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F0BF7FF-796E-8EBF-9977-10DD409A2074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61241D4-E27D-5BF1-2D43-FAE98CF98440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616B02BA-D0EE-ED6F-FE12-D517527074F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CDE9B3B-4F19-F682-3F83-BE4935996D2D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5734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3621</TotalTime>
  <Words>85</Words>
  <Application>Microsoft Macintosh PowerPoint</Application>
  <PresentationFormat>A4 Paper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43</cp:revision>
  <cp:lastPrinted>2022-07-08T20:17:44Z</cp:lastPrinted>
  <dcterms:created xsi:type="dcterms:W3CDTF">2022-04-04T08:08:59Z</dcterms:created>
  <dcterms:modified xsi:type="dcterms:W3CDTF">2022-08-31T15:46:02Z</dcterms:modified>
</cp:coreProperties>
</file>