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7E80"/>
    <a:srgbClr val="55C7CC"/>
    <a:srgbClr val="2FA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61"/>
    <p:restoredTop sz="94611"/>
  </p:normalViewPr>
  <p:slideViewPr>
    <p:cSldViewPr snapToGrid="0" snapToObjects="1">
      <p:cViewPr varScale="1">
        <p:scale>
          <a:sx n="55" d="100"/>
          <a:sy n="55" d="100"/>
        </p:scale>
        <p:origin x="30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5993-5571-1F41-BB5B-7D74BBB9FC22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51C57-97DD-1240-B4BA-7FD660D0B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596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8314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EFCF-F9B2-344F-B140-0585B331BD97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317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EFCF-F9B2-344F-B140-0585B331BD97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348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EFCF-F9B2-344F-B140-0585B331BD97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164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1_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579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EFCF-F9B2-344F-B140-0585B331BD97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19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EFCF-F9B2-344F-B140-0585B331BD97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62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EFCF-F9B2-344F-B140-0585B331BD97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79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EFCF-F9B2-344F-B140-0585B331BD97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66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EFCF-F9B2-344F-B140-0585B331BD97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358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EFCF-F9B2-344F-B140-0585B331BD97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314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EFCF-F9B2-344F-B140-0585B331BD97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752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EFCF-F9B2-344F-B140-0585B331BD97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74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5EFCF-F9B2-344F-B140-0585B331BD97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755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C5ACC40-7C31-7F45-F80E-582A21651C1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14" t="13379" r="3460" b="3635"/>
          <a:stretch/>
        </p:blipFill>
        <p:spPr>
          <a:xfrm>
            <a:off x="-8104" y="0"/>
            <a:ext cx="6858000" cy="133256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E83CC48-B675-0178-EF4A-22910A01C3FA}"/>
              </a:ext>
            </a:extLst>
          </p:cNvPr>
          <p:cNvSpPr/>
          <p:nvPr/>
        </p:nvSpPr>
        <p:spPr>
          <a:xfrm>
            <a:off x="-1" y="9619898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D4AAA1-BA89-5770-2F57-2BE57A2F0941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sp>
        <p:nvSpPr>
          <p:cNvPr id="20" name="Google Shape;95;p13">
            <a:extLst>
              <a:ext uri="{FF2B5EF4-FFF2-40B4-BE49-F238E27FC236}">
                <a16:creationId xmlns:a16="http://schemas.microsoft.com/office/drawing/2014/main" id="{6F88AFDE-57BC-4423-AA5E-070A186933ED}"/>
              </a:ext>
            </a:extLst>
          </p:cNvPr>
          <p:cNvSpPr txBox="1"/>
          <p:nvPr/>
        </p:nvSpPr>
        <p:spPr>
          <a:xfrm>
            <a:off x="188038" y="1434667"/>
            <a:ext cx="6470892" cy="531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endParaRPr sz="1600" dirty="0">
              <a:solidFill>
                <a:srgbClr val="2FA2B4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295944" y="1703954"/>
            <a:ext cx="6232084" cy="598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700" tIns="42350" rIns="84700" bIns="423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dirty="0">
              <a:solidFill>
                <a:srgbClr val="2FA2B4"/>
              </a:solidFill>
              <a:latin typeface="Arial Rounded MT Bold" panose="020F0704030504030204" pitchFamily="34" charset="77"/>
              <a:ea typeface="Nunito"/>
              <a:cs typeface="Nunito"/>
              <a:sym typeface="Nunito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612CAED0-6C4B-A842-8FA0-D90213D8BBA1}"/>
              </a:ext>
            </a:extLst>
          </p:cNvPr>
          <p:cNvSpPr/>
          <p:nvPr/>
        </p:nvSpPr>
        <p:spPr>
          <a:xfrm>
            <a:off x="205039" y="8718496"/>
            <a:ext cx="6367263" cy="788575"/>
          </a:xfrm>
          <a:prstGeom prst="roundRect">
            <a:avLst/>
          </a:prstGeom>
          <a:noFill/>
          <a:ln w="28575">
            <a:solidFill>
              <a:srgbClr val="807E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latin typeface="Arial Rounded MT Bold" panose="020F0704030504030204" pitchFamily="34" charset="77"/>
            </a:endParaRPr>
          </a:p>
          <a:p>
            <a:endParaRPr lang="en-GB" dirty="0">
              <a:latin typeface="Arial Rounded MT Bold" panose="020F0704030504030204" pitchFamily="34" charset="77"/>
            </a:endParaRPr>
          </a:p>
          <a:p>
            <a:endParaRPr lang="en-GB" dirty="0">
              <a:latin typeface="Arial Rounded MT Bold" panose="020F0704030504030204" pitchFamily="34" charset="77"/>
            </a:endParaRPr>
          </a:p>
          <a:p>
            <a:br>
              <a:rPr lang="en-GB" dirty="0">
                <a:latin typeface="Arial Rounded MT Bold" panose="020F0704030504030204" pitchFamily="34" charset="77"/>
              </a:rPr>
            </a:br>
            <a:r>
              <a:rPr lang="en-GB" dirty="0">
                <a:latin typeface="Arial Rounded MT Bold" panose="020F0704030504030204" pitchFamily="34" charset="77"/>
              </a:rPr>
              <a:t>	</a:t>
            </a:r>
            <a:br>
              <a:rPr lang="en-GB" dirty="0">
                <a:latin typeface="Arial Rounded MT Bold" panose="020F0704030504030204" pitchFamily="34" charset="77"/>
              </a:rPr>
            </a:br>
            <a:r>
              <a:rPr lang="en-GB" dirty="0">
                <a:latin typeface="Arial Rounded MT Bold" panose="020F0704030504030204" pitchFamily="34" charset="77"/>
              </a:rPr>
              <a:t>	</a:t>
            </a:r>
            <a:endParaRPr lang="en-GB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  <a:p>
            <a:pPr algn="ctr"/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Rocket your writing with these words!   </a:t>
            </a:r>
          </a:p>
          <a:p>
            <a:pPr algn="just"/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stamen           	   filament	                      stigma                                  carpel        pollinate                        reproduce	         flower                                             style</a:t>
            </a:r>
          </a:p>
          <a:p>
            <a:r>
              <a:rPr lang="en-GB" dirty="0">
                <a:latin typeface="Arial Rounded MT Bold" panose="020F0704030504030204" pitchFamily="34" charset="77"/>
              </a:rPr>
              <a:t>	</a:t>
            </a:r>
            <a:r>
              <a:rPr lang="en-GB" sz="1600" dirty="0">
                <a:latin typeface="Arial Rounded MT Bold" panose="020F0704030504030204" pitchFamily="34" charset="77"/>
              </a:rPr>
              <a:t>  		</a:t>
            </a:r>
          </a:p>
          <a:p>
            <a:br>
              <a:rPr lang="en-GB" dirty="0">
                <a:latin typeface="Arial Rounded MT Bold" panose="020F0704030504030204" pitchFamily="34" charset="77"/>
              </a:rPr>
            </a:br>
            <a:r>
              <a:rPr lang="en-GB" dirty="0">
                <a:latin typeface="Arial Rounded MT Bold" panose="020F0704030504030204" pitchFamily="34" charset="77"/>
              </a:rPr>
              <a:t>		</a:t>
            </a:r>
          </a:p>
          <a:p>
            <a:endParaRPr lang="en-GB" dirty="0">
              <a:latin typeface="Arial Rounded MT Bold" panose="020F0704030504030204" pitchFamily="34" charset="77"/>
            </a:endParaRPr>
          </a:p>
          <a:p>
            <a:endParaRPr lang="en-GB" dirty="0">
              <a:latin typeface="Arial Rounded MT Bold" panose="020F0704030504030204" pitchFamily="34" charset="77"/>
            </a:endParaRPr>
          </a:p>
          <a:p>
            <a:endParaRPr lang="en-GB" dirty="0">
              <a:latin typeface="Arial Rounded MT Bold" panose="020F0704030504030204" pitchFamily="34" charset="77"/>
            </a:endParaRP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63A83955-6033-4A42-A309-C3AE298C6CD1}"/>
              </a:ext>
            </a:extLst>
          </p:cNvPr>
          <p:cNvSpPr/>
          <p:nvPr/>
        </p:nvSpPr>
        <p:spPr>
          <a:xfrm>
            <a:off x="193660" y="1525455"/>
            <a:ext cx="6459647" cy="502163"/>
          </a:xfrm>
          <a:prstGeom prst="roundRect">
            <a:avLst/>
          </a:prstGeom>
          <a:noFill/>
          <a:ln w="28575">
            <a:solidFill>
              <a:srgbClr val="807E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Mission to Write! Write an explanation of how flowers reproduce and draw images to illustrate your explanation.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B44491D0-4A52-B74E-B1E3-551D4139E1DB}"/>
              </a:ext>
            </a:extLst>
          </p:cNvPr>
          <p:cNvSpPr/>
          <p:nvPr/>
        </p:nvSpPr>
        <p:spPr>
          <a:xfrm>
            <a:off x="228408" y="2199945"/>
            <a:ext cx="2237701" cy="139901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807E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16ADBF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F4111DA-7CD8-0241-BD5F-9C7E0F52F52B}"/>
              </a:ext>
            </a:extLst>
          </p:cNvPr>
          <p:cNvSpPr txBox="1"/>
          <p:nvPr/>
        </p:nvSpPr>
        <p:spPr>
          <a:xfrm>
            <a:off x="2765839" y="2227970"/>
            <a:ext cx="3858851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4" name="Google Shape;197;p2">
            <a:extLst>
              <a:ext uri="{FF2B5EF4-FFF2-40B4-BE49-F238E27FC236}">
                <a16:creationId xmlns:a16="http://schemas.microsoft.com/office/drawing/2014/main" id="{06676F39-4CFE-81D4-A9AA-38E556E3D963}"/>
              </a:ext>
            </a:extLst>
          </p:cNvPr>
          <p:cNvSpPr txBox="1"/>
          <p:nvPr/>
        </p:nvSpPr>
        <p:spPr>
          <a:xfrm>
            <a:off x="4440397" y="866758"/>
            <a:ext cx="1305618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solidFill>
                  <a:schemeClr val="lt1"/>
                </a:solidFill>
                <a:latin typeface="Arial Rounded MT Bold" panose="020F0704030504030204" pitchFamily="34" charset="0"/>
                <a:sym typeface="Arial Rounded"/>
              </a:rPr>
              <a:t>KS3-09-06</a:t>
            </a:r>
            <a:endParaRPr dirty="0">
              <a:latin typeface="Arial Rounded MT Bold" panose="020F0704030504030204" pitchFamily="34" charset="0"/>
            </a:endParaRPr>
          </a:p>
        </p:txBody>
      </p:sp>
      <p:sp>
        <p:nvSpPr>
          <p:cNvPr id="7" name="Google Shape;166;p2">
            <a:extLst>
              <a:ext uri="{FF2B5EF4-FFF2-40B4-BE49-F238E27FC236}">
                <a16:creationId xmlns:a16="http://schemas.microsoft.com/office/drawing/2014/main" id="{7A8CF293-60DD-2A2C-B76C-92C49C3FE1B5}"/>
              </a:ext>
            </a:extLst>
          </p:cNvPr>
          <p:cNvSpPr txBox="1"/>
          <p:nvPr/>
        </p:nvSpPr>
        <p:spPr>
          <a:xfrm>
            <a:off x="1049385" y="315675"/>
            <a:ext cx="490414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Mission Assignment: Describe the structure of a flower  </a:t>
            </a:r>
            <a:endParaRPr dirty="0">
              <a:latin typeface="Arial Rounded MT Bold" panose="020F0704030504030204" pitchFamily="34" charset="0"/>
            </a:endParaRPr>
          </a:p>
        </p:txBody>
      </p:sp>
      <p:sp>
        <p:nvSpPr>
          <p:cNvPr id="11" name="Rounded Rectangle 21">
            <a:extLst>
              <a:ext uri="{FF2B5EF4-FFF2-40B4-BE49-F238E27FC236}">
                <a16:creationId xmlns:a16="http://schemas.microsoft.com/office/drawing/2014/main" id="{D7BA17CC-2F28-B2D6-B1EC-573857FAADED}"/>
              </a:ext>
            </a:extLst>
          </p:cNvPr>
          <p:cNvSpPr/>
          <p:nvPr/>
        </p:nvSpPr>
        <p:spPr>
          <a:xfrm>
            <a:off x="4329352" y="3931388"/>
            <a:ext cx="2237701" cy="139901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807E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16ADB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BE6801-7A78-F1D8-72BD-479C13DF2163}"/>
              </a:ext>
            </a:extLst>
          </p:cNvPr>
          <p:cNvSpPr txBox="1"/>
          <p:nvPr/>
        </p:nvSpPr>
        <p:spPr>
          <a:xfrm>
            <a:off x="200602" y="3858172"/>
            <a:ext cx="3858851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D16FF6-C68E-614A-E89E-CA3023AD524E}"/>
              </a:ext>
            </a:extLst>
          </p:cNvPr>
          <p:cNvSpPr txBox="1"/>
          <p:nvPr/>
        </p:nvSpPr>
        <p:spPr>
          <a:xfrm>
            <a:off x="2713451" y="5522742"/>
            <a:ext cx="3858851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4" name="Rounded Rectangle 21">
            <a:extLst>
              <a:ext uri="{FF2B5EF4-FFF2-40B4-BE49-F238E27FC236}">
                <a16:creationId xmlns:a16="http://schemas.microsoft.com/office/drawing/2014/main" id="{A1644F94-F580-A96E-B31B-3256B099A549}"/>
              </a:ext>
            </a:extLst>
          </p:cNvPr>
          <p:cNvSpPr/>
          <p:nvPr/>
        </p:nvSpPr>
        <p:spPr>
          <a:xfrm>
            <a:off x="200602" y="5541221"/>
            <a:ext cx="2237701" cy="139901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807E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16ADBF"/>
              </a:solidFill>
            </a:endParaRPr>
          </a:p>
        </p:txBody>
      </p:sp>
      <p:sp>
        <p:nvSpPr>
          <p:cNvPr id="15" name="Rounded Rectangle 21">
            <a:extLst>
              <a:ext uri="{FF2B5EF4-FFF2-40B4-BE49-F238E27FC236}">
                <a16:creationId xmlns:a16="http://schemas.microsoft.com/office/drawing/2014/main" id="{38762799-F8F1-828D-69D5-FFC7B9654BA5}"/>
              </a:ext>
            </a:extLst>
          </p:cNvPr>
          <p:cNvSpPr/>
          <p:nvPr/>
        </p:nvSpPr>
        <p:spPr>
          <a:xfrm>
            <a:off x="4329352" y="7185566"/>
            <a:ext cx="2237701" cy="139901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807E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16ADBF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C2A98D-98A0-F2DF-6AA2-EEAB3A2618CE}"/>
              </a:ext>
            </a:extLst>
          </p:cNvPr>
          <p:cNvSpPr txBox="1"/>
          <p:nvPr/>
        </p:nvSpPr>
        <p:spPr>
          <a:xfrm>
            <a:off x="188038" y="7147152"/>
            <a:ext cx="3858851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050158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1240</TotalTime>
  <Words>73</Words>
  <Application>Microsoft Office PowerPoint</Application>
  <PresentationFormat>A4 Paper (210x297 mm)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Usher</dc:creator>
  <cp:lastModifiedBy>Developing Experts</cp:lastModifiedBy>
  <cp:revision>30</cp:revision>
  <cp:lastPrinted>2019-01-28T13:49:57Z</cp:lastPrinted>
  <dcterms:created xsi:type="dcterms:W3CDTF">2018-12-19T08:48:01Z</dcterms:created>
  <dcterms:modified xsi:type="dcterms:W3CDTF">2023-06-14T10:58:43Z</dcterms:modified>
</cp:coreProperties>
</file>