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CAF"/>
    <a:srgbClr val="38D4D6"/>
    <a:srgbClr val="08DDD6"/>
    <a:srgbClr val="279CAA"/>
    <a:srgbClr val="279C9C"/>
    <a:srgbClr val="009193"/>
    <a:srgbClr val="28DDD6"/>
    <a:srgbClr val="942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6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C80B3-D17E-EC4D-8647-9BA1AC1D3755}" type="datetimeFigureOut">
              <a:rPr lang="en-US" smtClean="0"/>
              <a:t>7/22/21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0F7BE-23CC-534B-BF78-D3B87830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2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5353A-E33E-C74A-B54B-5742BE3DE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EA114-B400-6F47-81D1-DC3264DB5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A4DB1-D613-A048-A04D-250627B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F0C4-E417-3140-BBA9-03564687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92FB1-980D-594C-9A54-DE81E2A9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9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FF4F9-C56B-2745-A081-71CE65C16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D360B-0A77-3441-AC9D-856F4EDAF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1DC09-DE0E-CE42-BD86-00275472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A320A-C254-F14F-B463-A0E48933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9E61D-B54F-E344-B232-521F8E9E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0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E6E29-1B80-2E49-B095-8D220E011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70931-0BBA-4A47-884F-FBFFD731B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DA15F-1B56-074C-84E1-BA8F8287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11C09-D83C-784A-B388-4A7C7FAF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6ED84-F506-FF43-B989-043C070F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5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0DAB3-7704-E04A-99DC-C128403F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04051-DDBD-E54E-8C53-83C9FB4D3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926FE-7C7C-104A-9671-F3FBE327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C67E4-9BED-874C-8E28-31B70E5C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9CEE7-F8C2-8844-9B9F-9ED0B719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0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AD9A-7249-BA48-A0F8-AD059F87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380A1-75A2-F749-A677-4FC08FAEC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400C7-C7F5-FA45-BE8B-2F8D98C2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8366-37FB-7B48-9334-012D6D47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47870-0778-BC47-8098-1AEC3E16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2B9F-B98B-F540-9C7B-45CDB5CD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F6987-362C-1E4C-BA63-F6719F487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75FA4-64B8-914B-AC87-AFB8472AF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0FAB4-F1F9-AA4A-B410-8963ECEF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F3C69-40C2-F148-9D8D-E48B9861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E6CA8-9A22-4D46-A710-C176AEA4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3910-5556-3B4C-9B54-60FC67498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33155-C4C9-4941-B644-2EA41F1A1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6983B-8C36-0546-8CFB-C255F5E7C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D919B-3E3F-7941-BB4A-9A0985461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ABA71-16DF-5048-8233-F5CBDC79C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51A38C-C5E0-C44C-BF1E-F68B247F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7183A-92A6-F446-B695-B816942E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6C109A-A28E-6C44-B728-5DCD5BF4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DFE4D-426A-7948-8445-82B7D159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4918D-37E9-0A46-9B5A-8334EAC1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3BED0-CF39-6941-B7B8-E66E70B2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116E9-5525-D644-A99D-79290DD4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4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5F033-C089-DE47-9AB8-82A5E131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55A23-8790-4043-8A23-408A53F3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0EA85-DAE0-634F-8180-739A93C6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6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08BF-2369-0644-AC88-E425251C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44AA9-ACA1-1446-80E9-C2F0A48C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0002C-A123-164B-BEB1-C69B2D2E6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20067-777B-F44C-92B2-8FEA9208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44E4E-DF4A-D14A-A738-C05746970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50328-4016-9E49-8A04-74BB38DC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6B3F-8B8D-3F44-8728-FBE4B3377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7A3CE6-CA16-3C45-A1C1-27CADAC30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12648-0FDD-5648-A614-4759D99EA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C95FF-AE4F-2D46-ADB5-3E7320053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3C97-E0F3-1540-A59B-37FC1158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35A8A-AB7A-D443-A051-C9A5AF2C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4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617F03-329A-D445-B9DB-4D1153323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7E1A0-0F0B-9F4C-AC6D-2240F3E5C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72B49-3025-BA4F-A74E-DA09B185E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0C110-A9FA-8145-A6CD-F8A7BC868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0B4C-5D59-C447-8087-027A7D550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577174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343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111432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KS4-17-06: </a:t>
            </a:r>
          </a:p>
          <a:p>
            <a:r>
              <a:rPr lang="en-GB" sz="1000" dirty="0"/>
              <a:t>Using Resources - </a:t>
            </a:r>
            <a:r>
              <a:rPr lang="en-US" sz="1000" dirty="0"/>
              <a:t>Explore alloys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248A3-2D3C-8441-9AAD-24E543C6C88C}"/>
              </a:ext>
            </a:extLst>
          </p:cNvPr>
          <p:cNvSpPr txBox="1"/>
          <p:nvPr/>
        </p:nvSpPr>
        <p:spPr>
          <a:xfrm>
            <a:off x="2382104" y="3678922"/>
            <a:ext cx="5594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Interpret and evaluate the composition and uses of alloys other than those specified, given appropriate information.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7C9E05-85E7-1F49-807C-0799B8FF9E6F}"/>
              </a:ext>
            </a:extLst>
          </p:cNvPr>
          <p:cNvSpPr txBox="1"/>
          <p:nvPr/>
        </p:nvSpPr>
        <p:spPr>
          <a:xfrm>
            <a:off x="2382104" y="5221912"/>
            <a:ext cx="387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79CAF"/>
                </a:solidFill>
                <a:latin typeface="Arial Rounded MT Bold" panose="020F0704030504030204" pitchFamily="34" charset="77"/>
                <a:cs typeface="Arial" panose="020B0604020202020204" pitchFamily="34" charset="0"/>
              </a:rPr>
              <a:t>State uses of the alloys bronze, brass and steel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5C42F8-0A01-DE40-92BA-7FD68E805B0B}"/>
              </a:ext>
            </a:extLst>
          </p:cNvPr>
          <p:cNvSpPr txBox="1"/>
          <p:nvPr/>
        </p:nvSpPr>
        <p:spPr>
          <a:xfrm>
            <a:off x="2382104" y="2424206"/>
            <a:ext cx="5594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279CAF"/>
                </a:solidFill>
              </a:rPr>
              <a:t>Cut out the boxes and match each alloy to what it is made from and its uses.</a:t>
            </a:r>
          </a:p>
        </p:txBody>
      </p:sp>
      <p:pic>
        <p:nvPicPr>
          <p:cNvPr id="2" name="Picture 2" descr="MU Member&amp;#39;s Response to the Guidance on Playing Wind and Brass Instruments  | The MU">
            <a:extLst>
              <a:ext uri="{FF2B5EF4-FFF2-40B4-BE49-F238E27FC236}">
                <a16:creationId xmlns:a16="http://schemas.microsoft.com/office/drawing/2014/main" id="{397B34FC-91BD-9B46-A17E-8EF6CF22FB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66"/>
          <a:stretch/>
        </p:blipFill>
        <p:spPr bwMode="auto">
          <a:xfrm>
            <a:off x="8261498" y="1969729"/>
            <a:ext cx="3226573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2535</TotalTime>
  <Words>62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41</cp:revision>
  <dcterms:created xsi:type="dcterms:W3CDTF">2019-10-12T20:07:49Z</dcterms:created>
  <dcterms:modified xsi:type="dcterms:W3CDTF">2021-07-22T15:44:05Z</dcterms:modified>
</cp:coreProperties>
</file>