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9" r:id="rId2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6405"/>
  </p:normalViewPr>
  <p:slideViewPr>
    <p:cSldViewPr snapToGrid="0" snapToObjects="1">
      <p:cViewPr varScale="1">
        <p:scale>
          <a:sx n="126" d="100"/>
          <a:sy n="126" d="100"/>
        </p:scale>
        <p:origin x="1248" y="20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" t="16173" r="3950" b="17407"/>
          <a:stretch/>
        </p:blipFill>
        <p:spPr>
          <a:xfrm>
            <a:off x="8203930" y="5661997"/>
            <a:ext cx="1702070" cy="1216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9525" y="6599948"/>
            <a:ext cx="55707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388454" algn="ctr"/>
                <a:tab pos="6776911" algn="r"/>
                <a:tab pos="3073926" algn="l"/>
                <a:tab pos="3388454" algn="ctr"/>
                <a:tab pos="6776911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</a:t>
            </a:r>
            <a:r>
              <a:rPr lang="en-US" sz="1000" dirty="0" smtClean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2018 </a:t>
            </a: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All rights reserved.</a:t>
            </a:r>
            <a:endParaRPr lang="en-US" sz="100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8235" y="408521"/>
            <a:ext cx="2140624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Question: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want to know?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6707" y="450182"/>
            <a:ext cx="2296800" cy="44994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17900" y="54150"/>
            <a:ext cx="4102442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Investigation Title: _________________________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17471" y="1815145"/>
            <a:ext cx="2424790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Hypothesis: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predict will happen?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26707" y="1848690"/>
            <a:ext cx="2296800" cy="47911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245181" y="3413857"/>
            <a:ext cx="2297186" cy="63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Experiment: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will you conduct your experiment?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26707" y="3443131"/>
            <a:ext cx="2296799" cy="61461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26707" y="5089071"/>
            <a:ext cx="2278325" cy="63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Dependent: </a:t>
            </a:r>
            <a:r>
              <a:rPr lang="en-US" sz="1000" dirty="0" smtClean="0">
                <a:solidFill>
                  <a:srgbClr val="2FA2B4"/>
                </a:solidFill>
              </a:rPr>
              <a:t>A</a:t>
            </a:r>
            <a:r>
              <a:rPr lang="en-US" sz="1000" dirty="0">
                <a:solidFill>
                  <a:srgbClr val="2FA2B4"/>
                </a:solidFill>
              </a:rPr>
              <a:t> </a:t>
            </a:r>
            <a:r>
              <a:rPr lang="en-US" sz="1000" b="1" dirty="0">
                <a:solidFill>
                  <a:srgbClr val="2FA2B4"/>
                </a:solidFill>
              </a:rPr>
              <a:t>dependent</a:t>
            </a:r>
            <a:r>
              <a:rPr lang="en-US" sz="1000" dirty="0">
                <a:solidFill>
                  <a:srgbClr val="2FA2B4"/>
                </a:solidFill>
              </a:rPr>
              <a:t> variable is what you measure in the </a:t>
            </a:r>
            <a:r>
              <a:rPr lang="en-US" sz="1000" b="1" dirty="0" smtClean="0">
                <a:solidFill>
                  <a:srgbClr val="2FA2B4"/>
                </a:solidFill>
              </a:rPr>
              <a:t>experiment</a:t>
            </a:r>
            <a:r>
              <a:rPr lang="en-US" sz="1000" dirty="0" smtClean="0">
                <a:solidFill>
                  <a:srgbClr val="2FA2B4"/>
                </a:solidFill>
              </a:rPr>
              <a:t>.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45180" y="5122028"/>
            <a:ext cx="2278325" cy="57719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384075" y="397085"/>
            <a:ext cx="3352050" cy="79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Control: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</a:t>
            </a:r>
            <a:r>
              <a:rPr lang="en-US" sz="1000" b="1" dirty="0" smtClean="0">
                <a:solidFill>
                  <a:srgbClr val="2FA2B4"/>
                </a:solidFill>
              </a:rPr>
              <a:t>control </a:t>
            </a:r>
            <a:r>
              <a:rPr lang="en-US" sz="1000" b="1" dirty="0">
                <a:solidFill>
                  <a:srgbClr val="2FA2B4"/>
                </a:solidFill>
              </a:rPr>
              <a:t>experiment</a:t>
            </a:r>
            <a:r>
              <a:rPr lang="en-US" sz="1000" dirty="0">
                <a:solidFill>
                  <a:srgbClr val="2FA2B4"/>
                </a:solidFill>
              </a:rPr>
              <a:t> is a test where the person conducting the test only changes one variable at a time in order to isolate the </a:t>
            </a:r>
            <a:r>
              <a:rPr lang="en-US" sz="1000" dirty="0" smtClean="0">
                <a:solidFill>
                  <a:srgbClr val="2FA2B4"/>
                </a:solidFill>
              </a:rPr>
              <a:t>results.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384075" y="408114"/>
            <a:ext cx="3307993" cy="780140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6381327" y="2073660"/>
            <a:ext cx="3252476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Materials: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will you conduct your experiment?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84075" y="2090351"/>
            <a:ext cx="3298580" cy="480217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372916" y="3327459"/>
            <a:ext cx="3300828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Analyse</a:t>
            </a: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your Data: </a:t>
            </a: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happened?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381327" y="3326612"/>
            <a:ext cx="3301328" cy="34476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410850" y="4519659"/>
            <a:ext cx="3190904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Conclusion: </a:t>
            </a: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Was your hypothesis right? Why or why not?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411632" y="4552156"/>
            <a:ext cx="3262111" cy="45089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072941" y="491069"/>
            <a:ext cx="2874995" cy="544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Data Table:</a:t>
            </a: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r>
              <a:rPr lang="en-US" altLang="en-US" sz="10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happened?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00B0F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072940" y="497434"/>
            <a:ext cx="2874996" cy="326733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511049" y="2838878"/>
            <a:ext cx="1940918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Graph: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946449" y="2853900"/>
            <a:ext cx="3133789" cy="31448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" name="TextBox 3"/>
          <p:cNvSpPr txBox="1"/>
          <p:nvPr/>
        </p:nvSpPr>
        <p:spPr>
          <a:xfrm>
            <a:off x="131268" y="885893"/>
            <a:ext cx="2510993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31268" y="2310108"/>
            <a:ext cx="2510993" cy="936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31267" y="4028105"/>
            <a:ext cx="2510993" cy="936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38277" y="5651021"/>
            <a:ext cx="2510993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6322828" y="1188253"/>
            <a:ext cx="3459555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322828" y="2586041"/>
            <a:ext cx="3449025" cy="598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322829" y="3680922"/>
            <a:ext cx="3495586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359725" y="5003050"/>
            <a:ext cx="3431653" cy="1442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</a:t>
            </a:r>
          </a:p>
          <a:p>
            <a:r>
              <a:rPr lang="en-US" dirty="0" smtClean="0">
                <a:solidFill>
                  <a:srgbClr val="2FA2B4"/>
                </a:solidFill>
              </a:rPr>
              <a:t>_____________________________</a:t>
            </a:r>
            <a:br>
              <a:rPr lang="en-US" dirty="0" smtClean="0">
                <a:solidFill>
                  <a:srgbClr val="2FA2B4"/>
                </a:solidFill>
              </a:rPr>
            </a:br>
            <a:r>
              <a:rPr lang="en-US" dirty="0" smtClean="0">
                <a:solidFill>
                  <a:srgbClr val="2FA2B4"/>
                </a:solidFill>
              </a:rPr>
              <a:t>___________________________</a:t>
            </a:r>
            <a:br>
              <a:rPr lang="en-US" dirty="0" smtClean="0">
                <a:solidFill>
                  <a:srgbClr val="2FA2B4"/>
                </a:solidFill>
              </a:rPr>
            </a:br>
            <a:r>
              <a:rPr lang="en-US" dirty="0" smtClean="0">
                <a:solidFill>
                  <a:srgbClr val="2FA2B4"/>
                </a:solidFill>
              </a:rPr>
              <a:t>________________________</a:t>
            </a:r>
            <a:br>
              <a:rPr lang="en-US" dirty="0" smtClean="0">
                <a:solidFill>
                  <a:srgbClr val="2FA2B4"/>
                </a:solidFill>
              </a:rPr>
            </a:br>
            <a:r>
              <a:rPr lang="en-US" dirty="0" smtClean="0">
                <a:solidFill>
                  <a:srgbClr val="2FA2B4"/>
                </a:solidFill>
              </a:rPr>
              <a:t>______________________</a:t>
            </a:r>
            <a:endParaRPr lang="en-US" dirty="0">
              <a:solidFill>
                <a:srgbClr val="2FA2B4"/>
              </a:solidFill>
            </a:endParaRPr>
          </a:p>
        </p:txBody>
      </p:sp>
      <p:sp>
        <p:nvSpPr>
          <p:cNvPr id="179" name="Rectangle 3"/>
          <p:cNvSpPr>
            <a:spLocks noChangeArrowheads="1"/>
          </p:cNvSpPr>
          <p:nvPr/>
        </p:nvSpPr>
        <p:spPr bwMode="auto">
          <a:xfrm>
            <a:off x="137382" y="57276"/>
            <a:ext cx="4102442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Name</a:t>
            </a:r>
            <a:r>
              <a:rPr lang="en-US" altLang="en-US" sz="1400" b="1" dirty="0" smtClean="0">
                <a:solidFill>
                  <a:srgbClr val="00B0F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 </a:t>
            </a:r>
            <a:r>
              <a:rPr lang="en-US" altLang="en-US" sz="1400" b="1" dirty="0" smtClean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72941" y="923773"/>
            <a:ext cx="2874996" cy="1652996"/>
            <a:chOff x="3072941" y="923773"/>
            <a:chExt cx="2874996" cy="1652996"/>
          </a:xfrm>
        </p:grpSpPr>
        <p:sp>
          <p:nvSpPr>
            <p:cNvPr id="3" name="Rectangle 2"/>
            <p:cNvSpPr/>
            <p:nvPr/>
          </p:nvSpPr>
          <p:spPr>
            <a:xfrm>
              <a:off x="3072941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72941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2FA2B4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649589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49589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223489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223489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800137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800137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371289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71289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3072941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649589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223489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800137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371289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068369" y="3255699"/>
            <a:ext cx="2870730" cy="3066651"/>
            <a:chOff x="3068369" y="3255699"/>
            <a:chExt cx="2870730" cy="3066651"/>
          </a:xfrm>
        </p:grpSpPr>
        <p:sp>
          <p:nvSpPr>
            <p:cNvPr id="71" name="Rectangle 70"/>
            <p:cNvSpPr/>
            <p:nvPr/>
          </p:nvSpPr>
          <p:spPr>
            <a:xfrm>
              <a:off x="3068369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74507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068369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374507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1094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007232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1094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007232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068369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374507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068369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374507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01094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007232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01094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007232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068369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374507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068369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374507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701094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007232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701094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007232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68369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374507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068369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374507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701094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007232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701094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007232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68369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3374507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068369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374507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701094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007232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701094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007232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338369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644507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338369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644507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971094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5277232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4971094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5277232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338369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4644507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4338369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4644507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4971094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5277232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971094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277232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338369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4644507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338369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644507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4971094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5277232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971094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277232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4338369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4644507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338369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4644507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971094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5277232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4971094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5277232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4338369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644507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4338369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4644507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4971094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5277232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4971094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5277232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5612512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5612512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5612512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5612512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5612512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612512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612512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5612512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5612512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5612512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</TotalTime>
  <Words>103</Words>
  <Application>Microsoft Macintosh PowerPoint</Application>
  <PresentationFormat>A4 Paper (210x297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Rounded MT Bold</vt:lpstr>
      <vt:lpstr>Calibri</vt:lpstr>
      <vt:lpstr>Calibri Light</vt:lpstr>
      <vt:lpstr>Cambria</vt:lpstr>
      <vt:lpstr>ＭＳ 明朝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Gill</cp:lastModifiedBy>
  <cp:revision>63</cp:revision>
  <dcterms:created xsi:type="dcterms:W3CDTF">2016-06-12T08:53:59Z</dcterms:created>
  <dcterms:modified xsi:type="dcterms:W3CDTF">2018-03-15T15:34:07Z</dcterms:modified>
</cp:coreProperties>
</file>