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1478" y="-3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3B7C-4372-40C2-A6ED-208FCB169C79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EE53-9308-45B6-958D-A4A5E0813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31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3B7C-4372-40C2-A6ED-208FCB169C79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EE53-9308-45B6-958D-A4A5E0813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4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3B7C-4372-40C2-A6ED-208FCB169C79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EE53-9308-45B6-958D-A4A5E0813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64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3B7C-4372-40C2-A6ED-208FCB169C79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EE53-9308-45B6-958D-A4A5E0813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99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3B7C-4372-40C2-A6ED-208FCB169C79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EE53-9308-45B6-958D-A4A5E0813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72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3B7C-4372-40C2-A6ED-208FCB169C79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EE53-9308-45B6-958D-A4A5E0813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33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3B7C-4372-40C2-A6ED-208FCB169C79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EE53-9308-45B6-958D-A4A5E0813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0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3B7C-4372-40C2-A6ED-208FCB169C79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EE53-9308-45B6-958D-A4A5E0813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16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3B7C-4372-40C2-A6ED-208FCB169C79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EE53-9308-45B6-958D-A4A5E0813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99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3B7C-4372-40C2-A6ED-208FCB169C79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EE53-9308-45B6-958D-A4A5E0813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85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03B7C-4372-40C2-A6ED-208FCB169C79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DEE53-9308-45B6-958D-A4A5E0813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563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03B7C-4372-40C2-A6ED-208FCB169C79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DEE53-9308-45B6-958D-A4A5E08131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07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microsoft.com/office/2007/relationships/hdphoto" Target="../media/hdphoto1.wdp"/><Relationship Id="rId7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4B4AB665-91DE-F8AC-D32C-81096AEED9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A5F285-E57C-9B34-3288-FCCD9FD243BE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COP26_02_01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8A6836-8090-902F-3B4F-B4187D9B2EC7}"/>
              </a:ext>
            </a:extLst>
          </p:cNvPr>
          <p:cNvSpPr txBox="1"/>
          <p:nvPr/>
        </p:nvSpPr>
        <p:spPr>
          <a:xfrm>
            <a:off x="1057511" y="183061"/>
            <a:ext cx="349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Mission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Assignment: </a:t>
            </a:r>
            <a:r>
              <a:rPr lang="en-GB" sz="12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Explore how we can build resilient flood defences</a:t>
            </a:r>
          </a:p>
          <a:p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5DA9AD04-5120-D382-2E3A-76358E9F08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539" y="225357"/>
            <a:ext cx="2182014" cy="57664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3E43A44-36D4-EFC0-DD59-090D12867C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2" b="7692"/>
          <a:stretch/>
        </p:blipFill>
        <p:spPr>
          <a:xfrm>
            <a:off x="188913" y="1462047"/>
            <a:ext cx="1786908" cy="1008000"/>
          </a:xfrm>
          <a:prstGeom prst="roundRect">
            <a:avLst>
              <a:gd name="adj" fmla="val 2301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/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B8ADBCE-2C5A-32BE-9C5B-2B966CCD80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2" b="7692"/>
          <a:stretch/>
        </p:blipFill>
        <p:spPr>
          <a:xfrm>
            <a:off x="2535546" y="1463874"/>
            <a:ext cx="1786908" cy="1008000"/>
          </a:xfrm>
          <a:prstGeom prst="roundRect">
            <a:avLst>
              <a:gd name="adj" fmla="val 2301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/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1E00ABE-2A32-4D0C-DD34-493F3CC0BA7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07" b="4107"/>
          <a:stretch/>
        </p:blipFill>
        <p:spPr>
          <a:xfrm>
            <a:off x="4892645" y="1463874"/>
            <a:ext cx="1786908" cy="1008000"/>
          </a:xfrm>
          <a:prstGeom prst="roundRect">
            <a:avLst>
              <a:gd name="adj" fmla="val 2301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/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951292E-28FA-68D8-C91F-99AA9B00C65A}"/>
              </a:ext>
            </a:extLst>
          </p:cNvPr>
          <p:cNvSpPr txBox="1"/>
          <p:nvPr/>
        </p:nvSpPr>
        <p:spPr>
          <a:xfrm>
            <a:off x="141481" y="2661167"/>
            <a:ext cx="6547288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Brainstorm how your school can build the eco-friendly rules we have discussed into your classroom. Present your findings in the table below.</a:t>
            </a:r>
          </a:p>
        </p:txBody>
      </p:sp>
      <p:sp>
        <p:nvSpPr>
          <p:cNvPr id="20" name="Rounded Rectangle 87">
            <a:extLst>
              <a:ext uri="{FF2B5EF4-FFF2-40B4-BE49-F238E27FC236}">
                <a16:creationId xmlns:a16="http://schemas.microsoft.com/office/drawing/2014/main" id="{0FC16060-B33A-5474-3EA9-8AB1E21AC3A2}"/>
              </a:ext>
            </a:extLst>
          </p:cNvPr>
          <p:cNvSpPr/>
          <p:nvPr/>
        </p:nvSpPr>
        <p:spPr>
          <a:xfrm>
            <a:off x="158801" y="2678328"/>
            <a:ext cx="6547288" cy="813836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graphicFrame>
        <p:nvGraphicFramePr>
          <p:cNvPr id="21" name="Table 8">
            <a:extLst>
              <a:ext uri="{FF2B5EF4-FFF2-40B4-BE49-F238E27FC236}">
                <a16:creationId xmlns:a16="http://schemas.microsoft.com/office/drawing/2014/main" id="{7ACB9C60-4E76-D041-272C-5F86126AD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928953"/>
              </p:ext>
            </p:extLst>
          </p:nvPr>
        </p:nvGraphicFramePr>
        <p:xfrm>
          <a:off x="155355" y="3645599"/>
          <a:ext cx="6547288" cy="5633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745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4251543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</a:tblGrid>
              <a:tr h="81607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Using objects that can be powered by electric energy rather than non-renewable energy.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99741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Rounded MT Bold" panose="020F0704030504030204" pitchFamily="34" charset="77"/>
                        </a:rPr>
                        <a:t>Make clear how much energy each household item (e.g. kettles, washing machines and dishwashers) uses.</a:t>
                      </a:r>
                      <a:endParaRPr lang="en-US" sz="12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67048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Use less equipment as a better use of energy.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78748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Share the items that we have, rather than everyone having their own.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3888429"/>
                  </a:ext>
                </a:extLst>
              </a:tr>
              <a:tr h="81607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Use energy-efficient systems like buses and electric cars to increase demand and lower costs</a:t>
                      </a:r>
                      <a:r>
                        <a:rPr lang="en-US" sz="1200" b="1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4172025"/>
                  </a:ext>
                </a:extLst>
              </a:tr>
              <a:tr h="78748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Raise awareness of eco-conscious companies in order to make them more popular.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0574122"/>
                  </a:ext>
                </a:extLst>
              </a:tr>
              <a:tr h="70112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Make </a:t>
                      </a:r>
                      <a:r>
                        <a:rPr lang="en-US" sz="1200" b="0" dirty="0" err="1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organisations</a:t>
                      </a: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 work better to make them more eco-friendly.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5517426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151F39DC-53F3-36F7-4025-67930CE333C5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EBF45F-F00D-4C70-7892-FC4F6E408B68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3179123-EFC9-9147-67FB-3DCD19280D17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382E587-3B0F-7671-9D55-3005C5BECAA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4C0C4C3C-A3F5-6E20-96B4-B7E02DD9EB9E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1948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4B4AB665-91DE-F8AC-D32C-81096AEED9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A5F285-E57C-9B34-3288-FCCD9FD243BE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</a:t>
            </a:r>
            <a:r>
              <a:rPr lang="en-US" sz="800">
                <a:solidFill>
                  <a:schemeClr val="bg1"/>
                </a:solidFill>
                <a:latin typeface="Arial Rounded MT Bold" panose="020F0704030504030204" pitchFamily="34" charset="77"/>
              </a:rPr>
              <a:t>: COP26_02_01</a:t>
            </a:r>
            <a:endParaRPr lang="en-US" sz="8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8A6836-8090-902F-3B4F-B4187D9B2EC7}"/>
              </a:ext>
            </a:extLst>
          </p:cNvPr>
          <p:cNvSpPr txBox="1"/>
          <p:nvPr/>
        </p:nvSpPr>
        <p:spPr>
          <a:xfrm>
            <a:off x="1057511" y="183061"/>
            <a:ext cx="355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we can build resilient flood </a:t>
            </a:r>
            <a:r>
              <a:rPr lang="en-US" sz="1200" dirty="0" err="1">
                <a:solidFill>
                  <a:schemeClr val="bg1"/>
                </a:solidFill>
                <a:latin typeface="Arial Rounded MT Bold" panose="020F0704030504030204" pitchFamily="34" charset="77"/>
              </a:rPr>
              <a:t>defences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5DA9AD04-5120-D382-2E3A-76358E9F08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261" y="218425"/>
            <a:ext cx="2267288" cy="5991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0937D58-07C9-55BB-85D9-C018B6C7A6B1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51A2C6-7A36-7849-AB0F-ACAF1EC0EE7C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9FB4BA-462E-9F84-AC89-5D95CF86BFCD}"/>
              </a:ext>
            </a:extLst>
          </p:cNvPr>
          <p:cNvSpPr/>
          <p:nvPr/>
        </p:nvSpPr>
        <p:spPr>
          <a:xfrm>
            <a:off x="-1892" y="9610453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91F2AF-139F-0BA4-DD06-7BFAEFAF60D5}"/>
              </a:ext>
            </a:extLst>
          </p:cNvPr>
          <p:cNvSpPr txBox="1"/>
          <p:nvPr/>
        </p:nvSpPr>
        <p:spPr>
          <a:xfrm>
            <a:off x="3909567" y="9643263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410600B-C4D5-B52F-60D0-BE84AD1B041D}"/>
              </a:ext>
            </a:extLst>
          </p:cNvPr>
          <p:cNvSpPr/>
          <p:nvPr/>
        </p:nvSpPr>
        <p:spPr>
          <a:xfrm>
            <a:off x="15775" y="9317586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3653BA5-2B02-34E1-65E9-5D01521C38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153102" y="9355756"/>
            <a:ext cx="263235" cy="49905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EA96282-2F3B-C1F4-D342-022D765EBAD9}"/>
              </a:ext>
            </a:extLst>
          </p:cNvPr>
          <p:cNvSpPr txBox="1"/>
          <p:nvPr/>
        </p:nvSpPr>
        <p:spPr>
          <a:xfrm>
            <a:off x="186659" y="9430030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F1BB6C-EF4C-3567-349F-7BF649B0EDC4}"/>
              </a:ext>
            </a:extLst>
          </p:cNvPr>
          <p:cNvSpPr txBox="1"/>
          <p:nvPr/>
        </p:nvSpPr>
        <p:spPr>
          <a:xfrm>
            <a:off x="321188" y="1415461"/>
            <a:ext cx="6210147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Challenge Task: Choose one eco-friendly rule that you have built into your classroom and create a classroom charter for everyone to follow that is based around that rule.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E1F42F-7460-3966-16C4-050475457253}"/>
              </a:ext>
            </a:extLst>
          </p:cNvPr>
          <p:cNvSpPr txBox="1"/>
          <p:nvPr/>
        </p:nvSpPr>
        <p:spPr>
          <a:xfrm>
            <a:off x="-107896" y="2271356"/>
            <a:ext cx="706831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Create 5 rules starting with: 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“We are an eco-friendly class, we…”</a:t>
            </a:r>
          </a:p>
        </p:txBody>
      </p:sp>
      <p:graphicFrame>
        <p:nvGraphicFramePr>
          <p:cNvPr id="18" name="Table 8">
            <a:extLst>
              <a:ext uri="{FF2B5EF4-FFF2-40B4-BE49-F238E27FC236}">
                <a16:creationId xmlns:a16="http://schemas.microsoft.com/office/drawing/2014/main" id="{11A6A270-D448-6C33-525D-C938BB38AB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346977"/>
              </p:ext>
            </p:extLst>
          </p:nvPr>
        </p:nvGraphicFramePr>
        <p:xfrm>
          <a:off x="186658" y="2915650"/>
          <a:ext cx="6498160" cy="6225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519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4219641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</a:tblGrid>
              <a:tr h="123140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We are an eco-friendly class, we…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125044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 Rounded MT Bold" panose="020F0704030504030204" pitchFamily="34" charset="77"/>
                        </a:rPr>
                        <a:t>We are an eco-friendly class, we…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120704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We are an eco-friendly class, we…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130554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We are an eco-friendly class, we…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3888429"/>
                  </a:ext>
                </a:extLst>
              </a:tr>
              <a:tr h="123140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We are an eco-friendly class, we…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4172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383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259</Words>
  <Application>Microsoft Office PowerPoint</Application>
  <PresentationFormat>A4 Paper (210x297 mm)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Developing Experts</cp:lastModifiedBy>
  <cp:revision>2</cp:revision>
  <dcterms:created xsi:type="dcterms:W3CDTF">2022-08-11T09:32:45Z</dcterms:created>
  <dcterms:modified xsi:type="dcterms:W3CDTF">2022-08-14T17:15:33Z</dcterms:modified>
</cp:coreProperties>
</file>