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/>
    <p:restoredTop sz="95866"/>
  </p:normalViewPr>
  <p:slideViewPr>
    <p:cSldViewPr snapToGrid="0" snapToObjects="1">
      <p:cViewPr>
        <p:scale>
          <a:sx n="95" d="100"/>
          <a:sy n="95" d="100"/>
        </p:scale>
        <p:origin x="16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B00CA72-8CB7-4705-AB92-ABB2308F29E2}"/>
              </a:ext>
            </a:extLst>
          </p:cNvPr>
          <p:cNvSpPr/>
          <p:nvPr userDrawn="1"/>
        </p:nvSpPr>
        <p:spPr>
          <a:xfrm>
            <a:off x="1339906" y="965670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</a:t>
            </a:r>
            <a:r>
              <a:rPr lang="en-US" sz="102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E9536E01-D23D-466B-9C64-70050D642190}"/>
              </a:ext>
            </a:extLst>
          </p:cNvPr>
          <p:cNvSpPr/>
          <p:nvPr userDrawn="1"/>
        </p:nvSpPr>
        <p:spPr>
          <a:xfrm>
            <a:off x="171000" y="290925"/>
            <a:ext cx="6516000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S06.06.05 Handout</a:t>
            </a:r>
          </a:p>
        </p:txBody>
      </p:sp>
      <p:sp>
        <p:nvSpPr>
          <p:cNvPr id="9" name="Rounded Rectangular Callout 22">
            <a:extLst>
              <a:ext uri="{FF2B5EF4-FFF2-40B4-BE49-F238E27FC236}">
                <a16:creationId xmlns:a16="http://schemas.microsoft.com/office/drawing/2014/main" id="{2D621BFF-0149-4B62-A219-0FD23CCF50D4}"/>
              </a:ext>
            </a:extLst>
          </p:cNvPr>
          <p:cNvSpPr/>
          <p:nvPr userDrawn="1"/>
        </p:nvSpPr>
        <p:spPr>
          <a:xfrm rot="10800000" flipV="1">
            <a:off x="988541" y="559342"/>
            <a:ext cx="5698459" cy="608573"/>
          </a:xfrm>
          <a:prstGeom prst="wedgeRoundRectCallout">
            <a:avLst>
              <a:gd name="adj1" fmla="val 52910"/>
              <a:gd name="adj2" fmla="val -19892"/>
              <a:gd name="adj3" fmla="val 16667"/>
            </a:avLst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Explain how water can bend light</a:t>
            </a:r>
            <a:endParaRPr lang="en-GB" sz="1800" b="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0F4E27-499A-449F-AB89-AACAA1FFE58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00" y="555915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71000" y="1122000"/>
            <a:ext cx="6516000" cy="8784000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Glass of Water Lens</a:t>
            </a:r>
          </a:p>
          <a:p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Method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Hold up an image of a left-facing arrow.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Slide  a cylindrical glass of water in front the image.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Look through the glass and describe what you see.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Move the glass towards and away from the image and </a:t>
            </a:r>
            <a:b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describe what you see.</a:t>
            </a:r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What happened to the arrow when the glass was slid in front of it?</a:t>
            </a:r>
            <a:endParaRPr lang="en-US" i="1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lvl="0"/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</a:t>
            </a:r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lvl="0"/>
            <a:endParaRPr lang="en-US" sz="1400" dirty="0">
              <a:solidFill>
                <a:srgbClr val="2FA2B4"/>
              </a:solidFill>
              <a:latin typeface="Arial Rounded MT Bold" panose="020F0704030504030204" pitchFamily="34" charset="77"/>
              <a:ea typeface="Arial Rounded MT Bold" charset="0"/>
              <a:cs typeface="Arial Rounded MT Bold" charset="0"/>
            </a:endParaRPr>
          </a:p>
          <a:p>
            <a:pPr lvl="0"/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What happened to the arrow when the glass was moved towards it?</a:t>
            </a:r>
            <a:endParaRPr lang="en-US" i="1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lvl="0"/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</a:t>
            </a:r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lvl="0"/>
            <a:endParaRPr lang="en-US" sz="1400" dirty="0">
              <a:solidFill>
                <a:srgbClr val="2FA2B4"/>
              </a:solidFill>
              <a:latin typeface="Arial Rounded MT Bold" panose="020F0704030504030204" pitchFamily="34" charset="77"/>
              <a:ea typeface="Arial Rounded MT Bold" charset="0"/>
              <a:cs typeface="Arial Rounded MT Bold" charset="0"/>
            </a:endParaRPr>
          </a:p>
          <a:p>
            <a:pPr lvl="0"/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What happened to the arrow when the glass was moved away from it?</a:t>
            </a:r>
            <a:endParaRPr lang="en-US" i="1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lvl="0"/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</a:t>
            </a:r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endParaRPr lang="en-US" sz="14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pPr lvl="0" algn="ctr"/>
            <a:r>
              <a:rPr lang="en-US" sz="1600" b="1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Droplet Magnifier </a:t>
            </a:r>
          </a:p>
          <a:p>
            <a:pPr lvl="0"/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Method </a:t>
            </a:r>
            <a:endParaRPr lang="en-US" sz="1400" dirty="0">
              <a:solidFill>
                <a:srgbClr val="2FA2B4"/>
              </a:solidFill>
              <a:latin typeface="Arial Rounded MT Bold" panose="020F0704030504030204" pitchFamily="34" charset="77"/>
              <a:ea typeface="Arial Rounded MT Bold" charset="0"/>
              <a:cs typeface="Arial Rounded MT Bold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Place a waterproof transparent material on top of a </a:t>
            </a:r>
            <a:b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</a:b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page of newspaper. Near the middle of the film, </a:t>
            </a:r>
            <a:b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</a:b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place a drop of water using a pipette or the tip of </a:t>
            </a:r>
            <a:b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</a:b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your finger. 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Next, carefully lift and hold the transparent material </a:t>
            </a:r>
            <a:b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about 2cm above the newspaper.  </a:t>
            </a:r>
          </a:p>
          <a:p>
            <a:pPr marL="342900" lvl="0" indent="-342900">
              <a:buFont typeface="+mj-lt"/>
              <a:buAutoNum type="arabicPeriod"/>
            </a:pPr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lvl="0"/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happens as the water lens is lifted? </a:t>
            </a:r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</a:t>
            </a:r>
          </a:p>
          <a:p>
            <a:pPr lvl="0"/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endParaRPr lang="en-US" sz="14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9B369D-B6A7-45B2-B623-4F7D182FF4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075" t="50000" r="32037" b="13951"/>
          <a:stretch/>
        </p:blipFill>
        <p:spPr>
          <a:xfrm>
            <a:off x="5247000" y="6204805"/>
            <a:ext cx="1440000" cy="13477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12700" cap="sq">
            <a:solidFill>
              <a:srgbClr val="2FA2B4"/>
            </a:solidFill>
            <a:miter lim="800000"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597FE5-0780-4D1C-B483-74EEC4C0F8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05" t="411" r="12009" b="2928"/>
          <a:stretch/>
        </p:blipFill>
        <p:spPr>
          <a:xfrm>
            <a:off x="5325090" y="1367647"/>
            <a:ext cx="1361910" cy="13944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12700" cap="sq">
            <a:solidFill>
              <a:srgbClr val="2FA2B4"/>
            </a:solidFill>
            <a:miter lim="800000"/>
          </a:ln>
          <a:effectLst/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4AF3430-FFCA-4972-BD2E-1BE9E8BB9E6D}"/>
              </a:ext>
            </a:extLst>
          </p:cNvPr>
          <p:cNvGrpSpPr/>
          <p:nvPr/>
        </p:nvGrpSpPr>
        <p:grpSpPr>
          <a:xfrm>
            <a:off x="415697" y="8888218"/>
            <a:ext cx="6026608" cy="756000"/>
            <a:chOff x="660396" y="8888218"/>
            <a:chExt cx="6026608" cy="756000"/>
          </a:xfrm>
        </p:grpSpPr>
        <p:sp>
          <p:nvSpPr>
            <p:cNvPr id="32" name="Rounded Rectangle 31"/>
            <p:cNvSpPr/>
            <p:nvPr/>
          </p:nvSpPr>
          <p:spPr>
            <a:xfrm>
              <a:off x="3807004" y="8888218"/>
              <a:ext cx="2880000" cy="756000"/>
            </a:xfrm>
            <a:prstGeom prst="roundRect">
              <a:avLst>
                <a:gd name="adj" fmla="val 5751"/>
              </a:avLst>
            </a:prstGeom>
            <a:solidFill>
              <a:schemeClr val="bg1"/>
            </a:solidFill>
            <a:ln w="12700"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>
                  <a:solidFill>
                    <a:srgbClr val="2FA2B4"/>
                  </a:solidFill>
                  <a:latin typeface="Arial Rounded MT Bold" panose="020F0704030504030204" pitchFamily="34" charset="0"/>
                </a:rPr>
                <a:t>Challenge:</a:t>
              </a:r>
            </a:p>
            <a:p>
              <a:pPr algn="ctr"/>
              <a:r>
                <a:rPr lang="en-US" sz="1400" dirty="0">
                  <a:solidFill>
                    <a:srgbClr val="2FA2B4"/>
                  </a:solidFill>
                  <a:latin typeface="Arial Rounded MT Bold" panose="020F0704030504030204" pitchFamily="34" charset="0"/>
                </a:rPr>
                <a:t>List 3 things the two lenses have in common.</a:t>
              </a:r>
            </a:p>
          </p:txBody>
        </p:sp>
        <p:sp>
          <p:nvSpPr>
            <p:cNvPr id="27" name="Rounded Rectangle 31">
              <a:extLst>
                <a:ext uri="{FF2B5EF4-FFF2-40B4-BE49-F238E27FC236}">
                  <a16:creationId xmlns:a16="http://schemas.microsoft.com/office/drawing/2014/main" id="{4B720250-D060-4B5C-B2BC-10D11CF63CFB}"/>
                </a:ext>
              </a:extLst>
            </p:cNvPr>
            <p:cNvSpPr/>
            <p:nvPr/>
          </p:nvSpPr>
          <p:spPr>
            <a:xfrm>
              <a:off x="660396" y="8888218"/>
              <a:ext cx="2880000" cy="756000"/>
            </a:xfrm>
            <a:prstGeom prst="roundRect">
              <a:avLst>
                <a:gd name="adj" fmla="val 8480"/>
              </a:avLst>
            </a:prstGeom>
            <a:solidFill>
              <a:schemeClr val="bg1"/>
            </a:solidFill>
            <a:ln w="12700"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>
                  <a:solidFill>
                    <a:srgbClr val="2FA2B4"/>
                  </a:solidFill>
                  <a:latin typeface="Arial Rounded MT Bold" panose="020F0704030504030204" pitchFamily="34" charset="0"/>
                </a:rPr>
                <a:t>Stretch:</a:t>
              </a:r>
            </a:p>
            <a:p>
              <a:pPr algn="ctr"/>
              <a:r>
                <a:rPr lang="en-US" sz="1400" dirty="0">
                  <a:solidFill>
                    <a:srgbClr val="2FA2B4"/>
                  </a:solidFill>
                  <a:latin typeface="Arial Rounded MT Bold" panose="020F0704030504030204" pitchFamily="34" charset="0"/>
                </a:rPr>
                <a:t>List 3 things that are different about the two lenses.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575</TotalTime>
  <Words>189</Words>
  <Application>Microsoft Macintosh PowerPoint</Application>
  <PresentationFormat>A4 Paper (210x297 mm)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61</cp:revision>
  <cp:lastPrinted>2016-07-25T06:30:05Z</cp:lastPrinted>
  <dcterms:created xsi:type="dcterms:W3CDTF">2016-06-12T08:53:59Z</dcterms:created>
  <dcterms:modified xsi:type="dcterms:W3CDTF">2021-12-04T16:13:16Z</dcterms:modified>
</cp:coreProperties>
</file>