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30A3B4"/>
    <a:srgbClr val="60C0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32"/>
  </p:normalViewPr>
  <p:slideViewPr>
    <p:cSldViewPr snapToGrid="0" snapToObjects="1">
      <p:cViewPr varScale="1">
        <p:scale>
          <a:sx n="73" d="100"/>
          <a:sy n="73" d="100"/>
        </p:scale>
        <p:origin x="384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E7609-85F4-9D4C-9496-D7DF65CF4A66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1D8B9-03FE-E245-8D6F-88494B898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28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2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9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29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671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364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99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36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02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6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57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8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F26AF-084A-D44A-9E03-CC4B51E79D34}" type="datetimeFigureOut">
              <a:rPr lang="en-GB" smtClean="0"/>
              <a:t>28/12/2021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327FF-C918-E146-A97B-265A211A18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97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Developing Experts Ltd. © 2022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20" dirty="0">
                <a:solidFill>
                  <a:srgbClr val="2FA2B4"/>
                </a:solidFill>
                <a:latin typeface="Arial Rounded MT Bold" charset="0"/>
                <a:ea typeface="ＭＳ 明朝" charset="-128"/>
                <a:cs typeface="Times New Roman" charset="0"/>
              </a:rPr>
              <a:t>.</a:t>
            </a:r>
            <a:endParaRPr lang="en-US" sz="1020" dirty="0">
              <a:solidFill>
                <a:srgbClr val="2FA2B4"/>
              </a:solidFill>
              <a:latin typeface="Cambria" charset="0"/>
              <a:ea typeface="ＭＳ 明朝" charset="-128"/>
              <a:cs typeface="Times New Roman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S01.07.11 Handout</a:t>
            </a:r>
          </a:p>
        </p:txBody>
      </p:sp>
      <p:sp>
        <p:nvSpPr>
          <p:cNvPr id="11" name="Rounded Rectangular Callout 10"/>
          <p:cNvSpPr/>
          <p:nvPr/>
        </p:nvSpPr>
        <p:spPr>
          <a:xfrm flipV="1">
            <a:off x="1142132" y="594371"/>
            <a:ext cx="5492118" cy="648189"/>
          </a:xfrm>
          <a:prstGeom prst="wedgeRoundRectCallout">
            <a:avLst>
              <a:gd name="adj1" fmla="val -52617"/>
              <a:gd name="adj2" fmla="val -10316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2" name="TextBox 11"/>
          <p:cNvSpPr txBox="1"/>
          <p:nvPr/>
        </p:nvSpPr>
        <p:spPr>
          <a:xfrm>
            <a:off x="1241019" y="678681"/>
            <a:ext cx="5294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 plants change over time.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44067" y="1433665"/>
            <a:ext cx="6354891" cy="577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Flower Power!  Colour in the plant and then trace over the words and draw a line to where these are on the plant.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08777" y="1370173"/>
            <a:ext cx="6425473" cy="832587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77" y="543754"/>
            <a:ext cx="731520" cy="73152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E07BDA3-D4AA-CE4F-8885-49DD336838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330372"/>
            <a:ext cx="4958005" cy="6935547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1DF0548-73EE-8E45-8DA7-A08FC8F88128}"/>
              </a:ext>
            </a:extLst>
          </p:cNvPr>
          <p:cNvSpPr/>
          <p:nvPr/>
        </p:nvSpPr>
        <p:spPr>
          <a:xfrm>
            <a:off x="4541520" y="2331533"/>
            <a:ext cx="2057438" cy="655320"/>
          </a:xfrm>
          <a:prstGeom prst="round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bg2">
                    <a:lumMod val="90000"/>
                  </a:schemeClr>
                </a:solidFill>
                <a:latin typeface="Arial Rounded MT Bold" panose="020F0704030504030204" pitchFamily="34" charset="77"/>
              </a:rPr>
              <a:t>flower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A1769AEE-0B75-534E-A100-6D3FCA30B4B0}"/>
              </a:ext>
            </a:extLst>
          </p:cNvPr>
          <p:cNvSpPr/>
          <p:nvPr/>
        </p:nvSpPr>
        <p:spPr>
          <a:xfrm>
            <a:off x="4541520" y="7149138"/>
            <a:ext cx="2057438" cy="655320"/>
          </a:xfrm>
          <a:prstGeom prst="round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bg2">
                    <a:lumMod val="90000"/>
                  </a:schemeClr>
                </a:solidFill>
                <a:latin typeface="Arial Rounded MT Bold" panose="020F0704030504030204" pitchFamily="34" charset="77"/>
              </a:rPr>
              <a:t>leaves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4068548D-2795-974D-9EB6-9BB0D0ABF526}"/>
              </a:ext>
            </a:extLst>
          </p:cNvPr>
          <p:cNvSpPr/>
          <p:nvPr/>
        </p:nvSpPr>
        <p:spPr>
          <a:xfrm>
            <a:off x="4541520" y="5398575"/>
            <a:ext cx="2057438" cy="655320"/>
          </a:xfrm>
          <a:prstGeom prst="round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bg2">
                    <a:lumMod val="90000"/>
                  </a:schemeClr>
                </a:solidFill>
                <a:latin typeface="Arial Rounded MT Bold" panose="020F0704030504030204" pitchFamily="34" charset="77"/>
              </a:rPr>
              <a:t>stem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0B6CC92C-7702-F641-BC43-45978211825F}"/>
              </a:ext>
            </a:extLst>
          </p:cNvPr>
          <p:cNvSpPr/>
          <p:nvPr/>
        </p:nvSpPr>
        <p:spPr>
          <a:xfrm>
            <a:off x="4541520" y="8465617"/>
            <a:ext cx="2057438" cy="655320"/>
          </a:xfrm>
          <a:prstGeom prst="roundRect">
            <a:avLst/>
          </a:prstGeom>
          <a:noFill/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bg2">
                    <a:lumMod val="90000"/>
                  </a:schemeClr>
                </a:solidFill>
                <a:latin typeface="Arial Rounded MT Bold" panose="020F0704030504030204" pitchFamily="34" charset="77"/>
              </a:rPr>
              <a:t>pot</a:t>
            </a:r>
          </a:p>
        </p:txBody>
      </p:sp>
    </p:spTree>
    <p:extLst>
      <p:ext uri="{BB962C8B-B14F-4D97-AF65-F5344CB8AC3E}">
        <p14:creationId xmlns:p14="http://schemas.microsoft.com/office/powerpoint/2010/main" val="3317191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620</TotalTime>
  <Words>45</Words>
  <Application>Microsoft Macintosh PowerPoint</Application>
  <PresentationFormat>A4 Paper (210x297 mm)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Usher</dc:creator>
  <cp:lastModifiedBy>Jean Debney</cp:lastModifiedBy>
  <cp:revision>28</cp:revision>
  <dcterms:created xsi:type="dcterms:W3CDTF">2018-07-02T10:24:39Z</dcterms:created>
  <dcterms:modified xsi:type="dcterms:W3CDTF">2021-12-28T08:24:29Z</dcterms:modified>
</cp:coreProperties>
</file>