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A3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50000"/>
  </p:normalViewPr>
  <p:slideViewPr>
    <p:cSldViewPr snapToGrid="0" snapToObjects="1">
      <p:cViewPr varScale="1">
        <p:scale>
          <a:sx n="78" d="100"/>
          <a:sy n="78" d="100"/>
        </p:scale>
        <p:origin x="31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06AE-DE1A-1541-84A6-749C272C0DDB}" type="datetimeFigureOut">
              <a:rPr lang="en-US" smtClean="0"/>
              <a:t>1/5/22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1595-6957-3C44-8D0B-2BDFC33EF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7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9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4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7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1/5/22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3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1/5/22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9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1/5/22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5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1/5/22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8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1/5/22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1/5/22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5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9A4AB7B-F0A5-47C6-B62D-C804485CAD0D}"/>
              </a:ext>
            </a:extLst>
          </p:cNvPr>
          <p:cNvSpPr/>
          <p:nvPr userDrawn="1"/>
        </p:nvSpPr>
        <p:spPr>
          <a:xfrm>
            <a:off x="1339906" y="9555021"/>
            <a:ext cx="4178191" cy="24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GB" sz="1020" dirty="0">
                <a:solidFill>
                  <a:srgbClr val="30A3B4"/>
                </a:solidFill>
                <a:latin typeface="Arial Rounded MT Bold" charset="0"/>
                <a:ea typeface="ＭＳ 明朝" charset="-128"/>
                <a:cs typeface="Times New Roman" charset="0"/>
              </a:rPr>
              <a:t>Developing Experts Ltd. © 2022</a:t>
            </a:r>
            <a:endParaRPr lang="en-GB" sz="1020" dirty="0">
              <a:solidFill>
                <a:srgbClr val="30A3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1391C18A-6D41-42E1-823E-1B52A28D1601}"/>
              </a:ext>
            </a:extLst>
          </p:cNvPr>
          <p:cNvSpPr/>
          <p:nvPr userDrawn="1"/>
        </p:nvSpPr>
        <p:spPr>
          <a:xfrm>
            <a:off x="171000" y="290925"/>
            <a:ext cx="6516000" cy="167972"/>
          </a:xfrm>
          <a:prstGeom prst="roundRect">
            <a:avLst/>
          </a:prstGeom>
          <a:solidFill>
            <a:srgbClr val="30A3B4"/>
          </a:solidFill>
          <a:ln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12" dirty="0">
                <a:latin typeface="Arial Rounded MT Bold" charset="0"/>
                <a:ea typeface="Arial Rounded MT Bold" charset="0"/>
                <a:cs typeface="Arial Rounded MT Bold" charset="0"/>
              </a:rPr>
              <a:t>S03.05.02 Handout </a:t>
            </a:r>
          </a:p>
        </p:txBody>
      </p:sp>
      <p:sp>
        <p:nvSpPr>
          <p:cNvPr id="9" name="Rounded Rectangular Callout 10">
            <a:extLst>
              <a:ext uri="{FF2B5EF4-FFF2-40B4-BE49-F238E27FC236}">
                <a16:creationId xmlns:a16="http://schemas.microsoft.com/office/drawing/2014/main" id="{68D766C4-5B93-4E38-BB1A-D94C7E21BEB5}"/>
              </a:ext>
            </a:extLst>
          </p:cNvPr>
          <p:cNvSpPr/>
          <p:nvPr userDrawn="1"/>
        </p:nvSpPr>
        <p:spPr>
          <a:xfrm rot="10800000" flipV="1">
            <a:off x="1075037" y="557754"/>
            <a:ext cx="5611961" cy="611999"/>
          </a:xfrm>
          <a:prstGeom prst="wedgeRoundRectCallout">
            <a:avLst>
              <a:gd name="adj1" fmla="val 52850"/>
              <a:gd name="adj2" fmla="val -25703"/>
              <a:gd name="adj3" fmla="val 16667"/>
            </a:avLst>
          </a:prstGeom>
          <a:noFill/>
          <a:ln w="12700">
            <a:solidFill>
              <a:srgbClr val="30A3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Ins="720000" rtlCol="0" anchor="ctr"/>
          <a:lstStyle/>
          <a:p>
            <a:pPr algn="ctr"/>
            <a:r>
              <a:rPr lang="en-GB" sz="2000" dirty="0">
                <a:solidFill>
                  <a:srgbClr val="30A3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Learn about the different </a:t>
            </a:r>
          </a:p>
          <a:p>
            <a:pPr algn="ctr"/>
            <a:r>
              <a:rPr lang="en-GB" sz="2000" dirty="0">
                <a:solidFill>
                  <a:srgbClr val="30A3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types of magnets</a:t>
            </a:r>
            <a:endParaRPr lang="en-GB" sz="20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5A4BF37-02CF-40C2-96D8-FB2F74EAC36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71000" y="557753"/>
            <a:ext cx="61200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50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052686A-ACF6-46E2-BFFE-875CB1577A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035166"/>
              </p:ext>
            </p:extLst>
          </p:nvPr>
        </p:nvGraphicFramePr>
        <p:xfrm>
          <a:off x="180261" y="1995407"/>
          <a:ext cx="5114705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3388">
                  <a:extLst>
                    <a:ext uri="{9D8B030D-6E8A-4147-A177-3AD203B41FA5}">
                      <a16:colId xmlns:a16="http://schemas.microsoft.com/office/drawing/2014/main" val="305196729"/>
                    </a:ext>
                  </a:extLst>
                </a:gridCol>
                <a:gridCol w="1182173">
                  <a:extLst>
                    <a:ext uri="{9D8B030D-6E8A-4147-A177-3AD203B41FA5}">
                      <a16:colId xmlns:a16="http://schemas.microsoft.com/office/drawing/2014/main" val="588543289"/>
                    </a:ext>
                  </a:extLst>
                </a:gridCol>
                <a:gridCol w="943262">
                  <a:extLst>
                    <a:ext uri="{9D8B030D-6E8A-4147-A177-3AD203B41FA5}">
                      <a16:colId xmlns:a16="http://schemas.microsoft.com/office/drawing/2014/main" val="1846737216"/>
                    </a:ext>
                  </a:extLst>
                </a:gridCol>
                <a:gridCol w="1022941">
                  <a:extLst>
                    <a:ext uri="{9D8B030D-6E8A-4147-A177-3AD203B41FA5}">
                      <a16:colId xmlns:a16="http://schemas.microsoft.com/office/drawing/2014/main" val="1771038311"/>
                    </a:ext>
                  </a:extLst>
                </a:gridCol>
                <a:gridCol w="1022941">
                  <a:extLst>
                    <a:ext uri="{9D8B030D-6E8A-4147-A177-3AD203B41FA5}">
                      <a16:colId xmlns:a16="http://schemas.microsoft.com/office/drawing/2014/main" val="17528759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30A3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30A3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30A3B4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GB" sz="1400" dirty="0">
                        <a:solidFill>
                          <a:srgbClr val="30A3B4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GB" sz="1400" dirty="0">
                        <a:solidFill>
                          <a:srgbClr val="30A3B4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GB" sz="1400" dirty="0">
                        <a:solidFill>
                          <a:srgbClr val="30A3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solidFill>
                          <a:srgbClr val="30A3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solidFill>
                          <a:srgbClr val="30A3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181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30A3B4"/>
                          </a:solidFill>
                          <a:latin typeface="Arial Rounded MT Bold" panose="020F0704030504030204" pitchFamily="34" charset="0"/>
                        </a:rPr>
                        <a:t>bar magnet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30A3B4"/>
                          </a:solidFill>
                          <a:latin typeface="Arial Rounded MT Bold" panose="020F0704030504030204" pitchFamily="34" charset="0"/>
                        </a:rPr>
                        <a:t>horseshoe magnet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30A3B4"/>
                          </a:solidFill>
                          <a:latin typeface="Arial Rounded MT Bold" panose="020F0704030504030204" pitchFamily="34" charset="0"/>
                        </a:rPr>
                        <a:t>ring magnet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30A3B4"/>
                          </a:solidFill>
                          <a:latin typeface="Arial Rounded MT Bold" panose="020F0704030504030204" pitchFamily="34" charset="0"/>
                        </a:rPr>
                        <a:t>disc magnet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30A3B4"/>
                          </a:solidFill>
                          <a:latin typeface="Arial Rounded MT Bold" panose="020F0704030504030204" pitchFamily="34" charset="0"/>
                        </a:rPr>
                        <a:t>sphere magnet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801593"/>
                  </a:ext>
                </a:extLst>
              </a:tr>
            </a:tbl>
          </a:graphicData>
        </a:graphic>
      </p:graphicFrame>
      <p:sp>
        <p:nvSpPr>
          <p:cNvPr id="35" name="Rectangle 3">
            <a:extLst>
              <a:ext uri="{FF2B5EF4-FFF2-40B4-BE49-F238E27FC236}">
                <a16:creationId xmlns:a16="http://schemas.microsoft.com/office/drawing/2014/main" id="{0E7DE9C5-F5F6-4E3F-9487-086852078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000" y="1269967"/>
            <a:ext cx="6516000" cy="639478"/>
          </a:xfrm>
          <a:prstGeom prst="roundRect">
            <a:avLst/>
          </a:prstGeom>
          <a:noFill/>
          <a:ln w="12700">
            <a:solidFill>
              <a:srgbClr val="2FA2B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dirty="0">
                <a:solidFill>
                  <a:srgbClr val="30A3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Choose two different types of magnet to compare. 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dirty="0">
                <a:solidFill>
                  <a:srgbClr val="30A3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Then complete the tasks below.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A2E8AC5-E5F0-4911-AAB1-A6B8BD7CF8E4}"/>
              </a:ext>
            </a:extLst>
          </p:cNvPr>
          <p:cNvGrpSpPr/>
          <p:nvPr/>
        </p:nvGrpSpPr>
        <p:grpSpPr>
          <a:xfrm>
            <a:off x="159672" y="2052201"/>
            <a:ext cx="4981247" cy="831220"/>
            <a:chOff x="159672" y="2215039"/>
            <a:chExt cx="4981247" cy="831220"/>
          </a:xfrm>
        </p:grpSpPr>
        <p:pic>
          <p:nvPicPr>
            <p:cNvPr id="1026" name="Picture 2" descr="Magnet, Horseshoe, Attraction, Attract, Metal">
              <a:extLst>
                <a:ext uri="{FF2B5EF4-FFF2-40B4-BE49-F238E27FC236}">
                  <a16:creationId xmlns:a16="http://schemas.microsoft.com/office/drawing/2014/main" id="{96379D39-A58C-4CF6-8DED-C63509E29D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6135" y="2215039"/>
              <a:ext cx="731936" cy="8312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1D47F39-016C-455A-9335-FF3E7730EEC6}"/>
                </a:ext>
              </a:extLst>
            </p:cNvPr>
            <p:cNvGrpSpPr/>
            <p:nvPr/>
          </p:nvGrpSpPr>
          <p:grpSpPr>
            <a:xfrm rot="13735432">
              <a:off x="547275" y="2116622"/>
              <a:ext cx="217375" cy="992582"/>
              <a:chOff x="-275571" y="1417392"/>
              <a:chExt cx="915152" cy="3545790"/>
            </a:xfrm>
          </p:grpSpPr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8584A10-7AFD-48FB-BA59-CF8AA980FAAD}"/>
                  </a:ext>
                </a:extLst>
              </p:cNvPr>
              <p:cNvSpPr/>
              <p:nvPr/>
            </p:nvSpPr>
            <p:spPr>
              <a:xfrm>
                <a:off x="-275571" y="1417392"/>
                <a:ext cx="914400" cy="1751692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699E435D-2A7C-43C0-9343-5B573F06129A}"/>
                  </a:ext>
                </a:extLst>
              </p:cNvPr>
              <p:cNvSpPr/>
              <p:nvPr/>
            </p:nvSpPr>
            <p:spPr>
              <a:xfrm>
                <a:off x="-274820" y="3153278"/>
                <a:ext cx="914401" cy="180990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C8305023-B82E-47C8-B2DF-54A9C24F93FF}"/>
                </a:ext>
              </a:extLst>
            </p:cNvPr>
            <p:cNvSpPr/>
            <p:nvPr/>
          </p:nvSpPr>
          <p:spPr>
            <a:xfrm>
              <a:off x="4408983" y="2272877"/>
              <a:ext cx="731936" cy="731936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93000">
                  <a:schemeClr val="tx1">
                    <a:lumMod val="95000"/>
                    <a:lumOff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E076A452-1808-466A-AF5D-C3333838D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381286" y="2403770"/>
              <a:ext cx="800102" cy="460224"/>
            </a:xfrm>
            <a:prstGeom prst="rect">
              <a:avLst/>
            </a:prstGeom>
          </p:spPr>
        </p:pic>
        <p:sp>
          <p:nvSpPr>
            <p:cNvPr id="11" name="Cylinder 10">
              <a:extLst>
                <a:ext uri="{FF2B5EF4-FFF2-40B4-BE49-F238E27FC236}">
                  <a16:creationId xmlns:a16="http://schemas.microsoft.com/office/drawing/2014/main" id="{212C4E11-5449-4FB6-BAB0-43797F37480D}"/>
                </a:ext>
              </a:extLst>
            </p:cNvPr>
            <p:cNvSpPr/>
            <p:nvPr/>
          </p:nvSpPr>
          <p:spPr>
            <a:xfrm>
              <a:off x="3298768" y="2497949"/>
              <a:ext cx="914400" cy="366045"/>
            </a:xfrm>
            <a:prstGeom prst="can">
              <a:avLst>
                <a:gd name="adj" fmla="val 50000"/>
              </a:avLst>
            </a:prstGeom>
            <a:gradFill flip="none" rotWithShape="1">
              <a:gsLst>
                <a:gs pos="52000">
                  <a:schemeClr val="accent1">
                    <a:lumMod val="5000"/>
                    <a:lumOff val="95000"/>
                  </a:schemeClr>
                </a:gs>
                <a:gs pos="0">
                  <a:schemeClr val="tx1"/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  <a:lin ang="0" scaled="1"/>
              <a:tileRect/>
            </a:gra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71EF36C-3B4F-40F9-97F3-8A44CFD3FD77}"/>
              </a:ext>
            </a:extLst>
          </p:cNvPr>
          <p:cNvSpPr/>
          <p:nvPr/>
        </p:nvSpPr>
        <p:spPr>
          <a:xfrm>
            <a:off x="214362" y="3707035"/>
            <a:ext cx="530961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dirty="0">
                <a:solidFill>
                  <a:srgbClr val="30A3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I am comparing </a:t>
            </a: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dirty="0">
                <a:solidFill>
                  <a:srgbClr val="30A3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 __________magnet and a __________ magnet.</a:t>
            </a: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600" dirty="0">
              <a:solidFill>
                <a:srgbClr val="30A3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dirty="0">
                <a:solidFill>
                  <a:srgbClr val="30A3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Draw your chosen magnets in the boxes below.</a:t>
            </a: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600" dirty="0">
              <a:solidFill>
                <a:srgbClr val="30A3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600" dirty="0">
              <a:solidFill>
                <a:srgbClr val="30A3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600" dirty="0">
              <a:solidFill>
                <a:srgbClr val="30A3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600" dirty="0">
              <a:solidFill>
                <a:srgbClr val="30A3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600" dirty="0">
              <a:solidFill>
                <a:srgbClr val="30A3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600" dirty="0">
              <a:solidFill>
                <a:srgbClr val="30A3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600" dirty="0">
              <a:solidFill>
                <a:srgbClr val="30A3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600" dirty="0">
              <a:solidFill>
                <a:srgbClr val="30A3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600" dirty="0">
              <a:solidFill>
                <a:srgbClr val="30A3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dirty="0">
                <a:solidFill>
                  <a:srgbClr val="30A3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Add an N and an S to each drawing to show the north and south poles of each magnet.</a:t>
            </a: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400" dirty="0">
              <a:solidFill>
                <a:srgbClr val="30A3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dirty="0">
                <a:solidFill>
                  <a:srgbClr val="30A3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Use your magnets to pickup a paperclip. Add an X to each drawing to show where on the magnet the paperclip stuck.</a:t>
            </a: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400" dirty="0">
              <a:solidFill>
                <a:srgbClr val="30A3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dirty="0">
                <a:solidFill>
                  <a:srgbClr val="30A3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Suggest what each magnet could be used for.</a:t>
            </a: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dirty="0">
                <a:solidFill>
                  <a:srgbClr val="30A3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B0E727E2-3072-44B7-9AF4-748BE979C8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450992"/>
              </p:ext>
            </p:extLst>
          </p:nvPr>
        </p:nvGraphicFramePr>
        <p:xfrm>
          <a:off x="224644" y="4824732"/>
          <a:ext cx="4916276" cy="2034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8138">
                  <a:extLst>
                    <a:ext uri="{9D8B030D-6E8A-4147-A177-3AD203B41FA5}">
                      <a16:colId xmlns:a16="http://schemas.microsoft.com/office/drawing/2014/main" val="3764446272"/>
                    </a:ext>
                  </a:extLst>
                </a:gridCol>
                <a:gridCol w="2458138">
                  <a:extLst>
                    <a:ext uri="{9D8B030D-6E8A-4147-A177-3AD203B41FA5}">
                      <a16:colId xmlns:a16="http://schemas.microsoft.com/office/drawing/2014/main" val="1784668458"/>
                    </a:ext>
                  </a:extLst>
                </a:gridCol>
              </a:tblGrid>
              <a:tr h="203470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877737"/>
                  </a:ext>
                </a:extLst>
              </a:tr>
            </a:tbl>
          </a:graphicData>
        </a:graphic>
      </p:graphicFrame>
      <p:sp>
        <p:nvSpPr>
          <p:cNvPr id="46" name="Rectangle 3">
            <a:extLst>
              <a:ext uri="{FF2B5EF4-FFF2-40B4-BE49-F238E27FC236}">
                <a16:creationId xmlns:a16="http://schemas.microsoft.com/office/drawing/2014/main" id="{C2946457-F5CD-451F-9368-4E26919F9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9000" y="2061784"/>
            <a:ext cx="1368000" cy="2722531"/>
          </a:xfrm>
          <a:prstGeom prst="roundRect">
            <a:avLst>
              <a:gd name="adj" fmla="val 9165"/>
            </a:avLst>
          </a:prstGeom>
          <a:noFill/>
          <a:ln w="9525">
            <a:solidFill>
              <a:srgbClr val="2FA2B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Stretch</a:t>
            </a:r>
            <a:r>
              <a:rPr lang="en-GB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: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All of these magnets are permeant magnets. Explain the difference between a permeant and a temporary magnet.</a:t>
            </a:r>
          </a:p>
        </p:txBody>
      </p:sp>
      <p:sp>
        <p:nvSpPr>
          <p:cNvPr id="47" name="Rectangle 3">
            <a:extLst>
              <a:ext uri="{FF2B5EF4-FFF2-40B4-BE49-F238E27FC236}">
                <a16:creationId xmlns:a16="http://schemas.microsoft.com/office/drawing/2014/main" id="{42666DD0-A87A-42F8-B26A-1390AE59B6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9000" y="4936654"/>
            <a:ext cx="1368000" cy="2122438"/>
          </a:xfrm>
          <a:prstGeom prst="roundRect">
            <a:avLst>
              <a:gd name="adj" fmla="val 6401"/>
            </a:avLst>
          </a:prstGeom>
          <a:noFill/>
          <a:ln w="9525">
            <a:solidFill>
              <a:srgbClr val="2FA2B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Challenge</a:t>
            </a:r>
            <a:r>
              <a:rPr lang="en-GB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: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Which is your favourite type of magnet? Explain your choice.</a:t>
            </a:r>
          </a:p>
        </p:txBody>
      </p:sp>
      <p:pic>
        <p:nvPicPr>
          <p:cNvPr id="1028" name="Picture 4" descr="Paper-Clip, Office, Pin, Holder, Supply, Tag, Equipment">
            <a:extLst>
              <a:ext uri="{FF2B5EF4-FFF2-40B4-BE49-F238E27FC236}">
                <a16:creationId xmlns:a16="http://schemas.microsoft.com/office/drawing/2014/main" id="{AA828B87-7F58-46E0-9D07-BB28B814AA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18658">
            <a:off x="5238100" y="7637879"/>
            <a:ext cx="1504297" cy="1337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4489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</TotalTime>
  <Words>135</Words>
  <Application>Microsoft Macintosh PowerPoint</Application>
  <PresentationFormat>A4 Paper (210x297 mm)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Cambria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Jean Debney</cp:lastModifiedBy>
  <cp:revision>49</cp:revision>
  <dcterms:created xsi:type="dcterms:W3CDTF">2016-06-12T08:53:59Z</dcterms:created>
  <dcterms:modified xsi:type="dcterms:W3CDTF">2022-01-05T11:33:02Z</dcterms:modified>
</cp:coreProperties>
</file>