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>
        <p:scale>
          <a:sx n="60" d="100"/>
          <a:sy n="60" d="100"/>
        </p:scale>
        <p:origin x="1522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717157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Create a video script which captures your school’s environmental journey so far.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Paying attention to objectivity and concern for accuracy, precision, repeatability and reproducibility.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Devise an action plan to combat a problem that your school will face.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396294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COP26S-04_02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how to accelerate the climate crisis through collaboration    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0" y="2382413"/>
            <a:ext cx="88686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Create a video script which captures your school’s environmental journey so far.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</TotalTime>
  <Words>73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Lane</dc:creator>
  <cp:lastModifiedBy>Developing Experts</cp:lastModifiedBy>
  <cp:revision>63</cp:revision>
  <dcterms:created xsi:type="dcterms:W3CDTF">2021-10-02T10:29:03Z</dcterms:created>
  <dcterms:modified xsi:type="dcterms:W3CDTF">2022-08-26T10:06:45Z</dcterms:modified>
</cp:coreProperties>
</file>