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4"/>
    <p:restoredTop sz="96296"/>
  </p:normalViewPr>
  <p:slideViewPr>
    <p:cSldViewPr snapToGrid="0" snapToObjects="1">
      <p:cViewPr varScale="1">
        <p:scale>
          <a:sx n="82" d="100"/>
          <a:sy n="8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52274272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Use all of the problems that provide data on the handout to plot different graphs and practice plotting the data.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Use graph data to make comparison between the radioactivity of different isotopes. In the example here, which isotope has the shortest half life?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The applications of different of isotopes for medical treatments – in the example here, why is Iodine 131 a better treatment for thyroid cancer?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7" y="6373089"/>
            <a:ext cx="3576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KS4-21-06:</a:t>
            </a:r>
          </a:p>
          <a:p>
            <a:r>
              <a:rPr lang="en-GB" sz="1000" dirty="0"/>
              <a:t>Explore the half-live of a radioactive isotope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E30907-D228-8A44-A159-08D1574EE29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18303"/>
          <a:stretch/>
        </p:blipFill>
        <p:spPr bwMode="auto">
          <a:xfrm>
            <a:off x="8290051" y="2648215"/>
            <a:ext cx="3196400" cy="286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40774</TotalTime>
  <Words>91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Developing Experts</cp:lastModifiedBy>
  <cp:revision>73</cp:revision>
  <dcterms:created xsi:type="dcterms:W3CDTF">2021-08-07T16:04:59Z</dcterms:created>
  <dcterms:modified xsi:type="dcterms:W3CDTF">2022-07-25T15:46:39Z</dcterms:modified>
</cp:coreProperties>
</file>