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5E3D2-2E32-4C91-9ACD-5A5B81232FE3}" v="12" dt="2023-08-10T08:48:53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D235E3D2-2E32-4C91-9ACD-5A5B81232FE3}"/>
    <pc:docChg chg="custSel addSld modSld">
      <pc:chgData name="Lydia Lane" userId="6cfbb8fb068cc2f0" providerId="LiveId" clId="{D235E3D2-2E32-4C91-9ACD-5A5B81232FE3}" dt="2023-08-10T08:49:22.250" v="166" actId="208"/>
      <pc:docMkLst>
        <pc:docMk/>
      </pc:docMkLst>
      <pc:sldChg chg="addSp delSp modSp mod">
        <pc:chgData name="Lydia Lane" userId="6cfbb8fb068cc2f0" providerId="LiveId" clId="{D235E3D2-2E32-4C91-9ACD-5A5B81232FE3}" dt="2023-08-10T08:48:40.427" v="158" actId="208"/>
        <pc:sldMkLst>
          <pc:docMk/>
          <pc:sldMk cId="1806815554" sldId="256"/>
        </pc:sldMkLst>
        <pc:spChg chg="add del mod">
          <ac:chgData name="Lydia Lane" userId="6cfbb8fb068cc2f0" providerId="LiveId" clId="{D235E3D2-2E32-4C91-9ACD-5A5B81232FE3}" dt="2023-08-10T08:45:28.612" v="56" actId="478"/>
          <ac:spMkLst>
            <pc:docMk/>
            <pc:sldMk cId="1806815554" sldId="256"/>
            <ac:spMk id="2" creationId="{C909D544-DFA5-9B7A-DB13-BBF0AB03D95D}"/>
          </ac:spMkLst>
        </pc:spChg>
        <pc:spChg chg="add mod">
          <ac:chgData name="Lydia Lane" userId="6cfbb8fb068cc2f0" providerId="LiveId" clId="{D235E3D2-2E32-4C91-9ACD-5A5B81232FE3}" dt="2023-08-10T08:47:41.650" v="148" actId="207"/>
          <ac:spMkLst>
            <pc:docMk/>
            <pc:sldMk cId="1806815554" sldId="256"/>
            <ac:spMk id="3" creationId="{862CD136-48A1-2245-44CA-721669B15C6A}"/>
          </ac:spMkLst>
        </pc:spChg>
        <pc:spChg chg="mod">
          <ac:chgData name="Lydia Lane" userId="6cfbb8fb068cc2f0" providerId="LiveId" clId="{D235E3D2-2E32-4C91-9ACD-5A5B81232FE3}" dt="2023-08-10T08:43:13.887" v="48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D235E3D2-2E32-4C91-9ACD-5A5B81232FE3}" dt="2023-08-10T08:44:55.791" v="53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D235E3D2-2E32-4C91-9ACD-5A5B81232FE3}" dt="2023-08-10T08:48:00.119" v="151" actId="207"/>
          <ac:spMkLst>
            <pc:docMk/>
            <pc:sldMk cId="1806815554" sldId="256"/>
            <ac:spMk id="9" creationId="{AB276CD9-98B9-9260-7F7D-D6243AD6B76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15" creationId="{540460EB-C723-AF03-C131-22AB8FEFAC3C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16" creationId="{82380DB9-DADF-3E5D-FBEE-88F0B1CCB92B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17" creationId="{807FD0D4-5B96-0FC7-5550-2F73BC93AEC2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19" creationId="{60676C57-7175-AFA7-9F9C-B47FC3998130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0" creationId="{61177849-EFF5-2716-88E0-268B7A582153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1" creationId="{CDA0A079-8D8A-E0D7-32D3-89C58AA1DE74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2" creationId="{74B5F948-C417-8CBE-3F02-8B52DC149AE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3" creationId="{C28D7B3A-2A60-80C5-C047-ACB3728A52DF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4" creationId="{9E9626AD-DFBE-2889-CF08-CDA75CB1BFDB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5" creationId="{1FFCE3F6-DFD4-000D-C8E9-8D83B5FD7836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6" creationId="{867820CD-9A7D-6F27-7CC1-C99853F147E8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7" creationId="{7AE18B44-580F-538F-BAC0-B3E9FFE0C30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8" creationId="{3019D308-176C-BE0C-0A3C-46AD8ECD18AF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29" creationId="{A3F0DBC0-DFD1-A42E-B03C-B712CFBF3091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0" creationId="{754DE996-DCE3-E6C0-5A84-F53D65048747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2" creationId="{0AF59615-A84F-1A38-2593-7D937916476D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5" creationId="{4D34EDA8-FF80-2AB0-8F51-D1A744F116E9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6" creationId="{AC564F6C-980F-384C-4F7F-F32AA04E7515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7" creationId="{98B03D7E-8D39-8625-7555-8CB11F1FE248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8" creationId="{E8DEF261-D448-1CBB-F9DE-648DDCC4EF7B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39" creationId="{E5A67B03-F729-2244-ABD8-D91BDF652221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1" creationId="{34BD059C-5D24-C24E-FEA1-4A414BE7931B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2" creationId="{3473878B-8F0D-A4FC-93BC-4BDFF1DAF549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3" creationId="{EA927F0D-8F29-E7D6-81A3-3AFC51E16C8E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4" creationId="{B28C2CF8-1493-E628-85E9-EB964A25C1D2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5" creationId="{F6515BB3-29E7-B80D-CDC3-E4367C462301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8" creationId="{FE23BE03-EF50-076E-1DFF-EE0B01046DDE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49" creationId="{3CAE557B-07CA-E66D-CFE0-046ED73398F6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0" creationId="{A20F4C3D-9867-5971-03B1-46DF45573A07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1" creationId="{2DAF6928-C528-BCA4-3D27-8834C1F5CD75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2" creationId="{6DB96BAA-B176-49E6-E8BA-E1F5E97776CC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3" creationId="{9D7A9C95-E36E-59BF-137A-D12C1774D196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6" creationId="{BB0E2C7B-5FDF-6F62-2D09-353B87349A2C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59" creationId="{607E0FFA-4FAB-0529-407F-A2B1A19467E2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0" creationId="{D64F5A28-EBDD-1523-CE5C-5080F4D5A196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1" creationId="{C6742CCE-5ED3-9329-CCA7-321A3E47BF93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2" creationId="{5CDC0F31-4061-2010-C64B-079092AF576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3" creationId="{8F022DCF-99D6-9312-580B-F1B542866F23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5" creationId="{D31EFA3B-9068-1910-25F2-760EBDBF6302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6" creationId="{E19A9F3A-6076-9FBC-FDB9-5D97357CF11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7" creationId="{08F4BA17-417D-A084-8E03-EFD7A6F78320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8" creationId="{35EC4691-961E-4A5E-3847-76781AF1CB0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69" creationId="{538C524E-27A4-1756-AC34-3E7691AF73B8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75" creationId="{6B31C20E-2608-B6B2-4267-C1282FFF2174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76" creationId="{C4A6E843-5794-66FA-2710-6DC0A298CC42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77" creationId="{94D8D0E9-E1DC-0D74-2439-B080C8C66533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78" creationId="{DDCDE4AE-6980-6DBD-740E-D4C3F4AFE875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79" creationId="{D8A24547-BABC-4AEF-069F-005E28C79DAE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1" creationId="{C7EC8631-06D2-E8E8-6D86-A480EBB58055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2" creationId="{940FAF25-E2F4-0D95-EA99-BADD9EB4FB40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3" creationId="{11F97001-E1ED-B393-A15F-E2E9D2CF8C66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4" creationId="{58A3B823-DEAB-DDA7-65D6-3118BA08914A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5" creationId="{F0352B0A-8F59-C326-A45A-965ADBBB594D}"/>
          </ac:spMkLst>
        </pc:spChg>
        <pc:spChg chg="mod">
          <ac:chgData name="Lydia Lane" userId="6cfbb8fb068cc2f0" providerId="LiveId" clId="{D235E3D2-2E32-4C91-9ACD-5A5B81232FE3}" dt="2023-08-10T08:46:03.909" v="90" actId="1076"/>
          <ac:spMkLst>
            <pc:docMk/>
            <pc:sldMk cId="1806815554" sldId="256"/>
            <ac:spMk id="88" creationId="{A330A9E5-CA02-9860-C754-8035EBFD922E}"/>
          </ac:spMkLst>
        </pc:spChg>
        <pc:spChg chg="add mod">
          <ac:chgData name="Lydia Lane" userId="6cfbb8fb068cc2f0" providerId="LiveId" clId="{D235E3D2-2E32-4C91-9ACD-5A5B81232FE3}" dt="2023-08-10T08:46:18.330" v="92" actId="207"/>
          <ac:spMkLst>
            <pc:docMk/>
            <pc:sldMk cId="1806815554" sldId="256"/>
            <ac:spMk id="91" creationId="{600D36AF-950E-F77D-3BC7-52767EC5677E}"/>
          </ac:spMkLst>
        </pc:spChg>
        <pc:spChg chg="add mod">
          <ac:chgData name="Lydia Lane" userId="6cfbb8fb068cc2f0" providerId="LiveId" clId="{D235E3D2-2E32-4C91-9ACD-5A5B81232FE3}" dt="2023-08-10T08:48:40.427" v="158" actId="208"/>
          <ac:spMkLst>
            <pc:docMk/>
            <pc:sldMk cId="1806815554" sldId="256"/>
            <ac:spMk id="92" creationId="{944149C2-668A-D0C1-19AE-0030CB567326}"/>
          </ac:spMkLst>
        </pc:spChg>
        <pc:grpChg chg="add 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11" creationId="{F06AB8B5-3823-18EE-01C9-49FC4B782CCC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12" creationId="{52BF95C5-D9DD-9902-EC59-436C3EBFF09E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13" creationId="{F13B5091-CF45-5270-24DE-42958A07BB7D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14" creationId="{01A14A56-87DB-ACD8-5A61-E6127D0D99A4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33" creationId="{DD689AC8-AAD5-8D13-A336-789FCAC42D2E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34" creationId="{59B9B047-5FA2-546D-0CAF-5187A520AB8A}"/>
          </ac:grpSpMkLst>
        </pc:grpChg>
        <pc:grpChg chg="add 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46" creationId="{54F0FC98-0C59-0CA6-9042-1C6D21ED2825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47" creationId="{1BB05D0E-F54B-15EE-EA2F-94244D1883CD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54" creationId="{51BCBBBB-2721-63EA-CED8-A5ABBDAA4BAB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57" creationId="{19326075-D6DD-5038-2428-AB3CF16E508B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58" creationId="{436455B3-845D-80E9-9668-0F19D4F17BCC}"/>
          </ac:grpSpMkLst>
        </pc:grpChg>
        <pc:grpChg chg="add 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70" creationId="{23DA8504-CF61-9D43-6974-0234381A2430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71" creationId="{42F9D47D-C026-B30A-C28C-519DD1E0D060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73" creationId="{22EE10DC-6274-D5AC-F73E-7540F80EC9A7}"/>
          </ac:grpSpMkLst>
        </pc:grpChg>
        <pc:grpChg chg="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74" creationId="{FCD5C304-1786-DA19-541B-597564F589B0}"/>
          </ac:grpSpMkLst>
        </pc:grpChg>
        <pc:grpChg chg="add mod">
          <ac:chgData name="Lydia Lane" userId="6cfbb8fb068cc2f0" providerId="LiveId" clId="{D235E3D2-2E32-4C91-9ACD-5A5B81232FE3}" dt="2023-08-10T08:46:03.909" v="90" actId="1076"/>
          <ac:grpSpMkLst>
            <pc:docMk/>
            <pc:sldMk cId="1806815554" sldId="256"/>
            <ac:grpSpMk id="86" creationId="{CE3D3164-8C34-6C8F-CA7E-E8DDB621E6CE}"/>
          </ac:grpSpMkLst>
        </pc:grpChg>
        <pc:graphicFrameChg chg="add mod modGraphic">
          <ac:chgData name="Lydia Lane" userId="6cfbb8fb068cc2f0" providerId="LiveId" clId="{D235E3D2-2E32-4C91-9ACD-5A5B81232FE3}" dt="2023-08-10T08:48:28.462" v="156" actId="572"/>
          <ac:graphicFrameMkLst>
            <pc:docMk/>
            <pc:sldMk cId="1806815554" sldId="256"/>
            <ac:graphicFrameMk id="10" creationId="{BBBF012A-E0FD-8638-2762-8C36109FDD23}"/>
          </ac:graphicFrameMkLst>
        </pc:graphicFrameChg>
        <pc:picChg chg="mod">
          <ac:chgData name="Lydia Lane" userId="6cfbb8fb068cc2f0" providerId="LiveId" clId="{D235E3D2-2E32-4C91-9ACD-5A5B81232FE3}" dt="2023-08-10T08:46:03.909" v="90" actId="1076"/>
          <ac:picMkLst>
            <pc:docMk/>
            <pc:sldMk cId="1806815554" sldId="256"/>
            <ac:picMk id="18" creationId="{B821DE55-191F-02C3-14F9-D0C7C3707933}"/>
          </ac:picMkLst>
        </pc:picChg>
        <pc:picChg chg="mod">
          <ac:chgData name="Lydia Lane" userId="6cfbb8fb068cc2f0" providerId="LiveId" clId="{D235E3D2-2E32-4C91-9ACD-5A5B81232FE3}" dt="2023-08-10T08:46:03.909" v="90" actId="1076"/>
          <ac:picMkLst>
            <pc:docMk/>
            <pc:sldMk cId="1806815554" sldId="256"/>
            <ac:picMk id="72" creationId="{657CA826-80B7-8E49-91A7-47148DF53D1B}"/>
          </ac:picMkLst>
        </pc:pic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31" creationId="{C1455F81-15A1-79D3-521A-7773FFDCBDA2}"/>
          </ac:cxnSpMkLst>
        </pc:cxn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40" creationId="{FB199109-944F-D696-5D46-19337376F68D}"/>
          </ac:cxnSpMkLst>
        </pc:cxn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55" creationId="{B8B7B89C-6BA9-0F64-9409-3523029DCD20}"/>
          </ac:cxnSpMkLst>
        </pc:cxn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64" creationId="{7D8F1842-0FB8-A6E1-9179-B67A4C9094C3}"/>
          </ac:cxnSpMkLst>
        </pc:cxn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80" creationId="{DDA53A7C-BF71-6244-E466-6AD61BCB4F51}"/>
          </ac:cxnSpMkLst>
        </pc:cxnChg>
        <pc:cxnChg chg="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87" creationId="{FDCCC2F2-7160-55E4-983C-2777ECA9EA3F}"/>
          </ac:cxnSpMkLst>
        </pc:cxnChg>
        <pc:cxnChg chg="add 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89" creationId="{27B18AFE-ED20-370D-EB1D-71D0CED8FFF2}"/>
          </ac:cxnSpMkLst>
        </pc:cxnChg>
        <pc:cxnChg chg="add mod">
          <ac:chgData name="Lydia Lane" userId="6cfbb8fb068cc2f0" providerId="LiveId" clId="{D235E3D2-2E32-4C91-9ACD-5A5B81232FE3}" dt="2023-08-10T08:46:03.909" v="90" actId="1076"/>
          <ac:cxnSpMkLst>
            <pc:docMk/>
            <pc:sldMk cId="1806815554" sldId="256"/>
            <ac:cxnSpMk id="90" creationId="{D7FDA6D6-1E41-B8E5-B547-A588D2F62D08}"/>
          </ac:cxnSpMkLst>
        </pc:cxnChg>
      </pc:sldChg>
      <pc:sldChg chg="addSp delSp modSp add mod">
        <pc:chgData name="Lydia Lane" userId="6cfbb8fb068cc2f0" providerId="LiveId" clId="{D235E3D2-2E32-4C91-9ACD-5A5B81232FE3}" dt="2023-08-10T08:49:22.250" v="166" actId="208"/>
        <pc:sldMkLst>
          <pc:docMk/>
          <pc:sldMk cId="1586973261" sldId="257"/>
        </pc:sldMkLst>
        <pc:spChg chg="add mod">
          <ac:chgData name="Lydia Lane" userId="6cfbb8fb068cc2f0" providerId="LiveId" clId="{D235E3D2-2E32-4C91-9ACD-5A5B81232FE3}" dt="2023-08-10T08:49:02.596" v="161" actId="207"/>
          <ac:spMkLst>
            <pc:docMk/>
            <pc:sldMk cId="1586973261" sldId="257"/>
            <ac:spMk id="2" creationId="{CEAF413E-DFB7-D017-E068-D46E7C589E9F}"/>
          </ac:spMkLst>
        </pc:spChg>
        <pc:spChg chg="add mod">
          <ac:chgData name="Lydia Lane" userId="6cfbb8fb068cc2f0" providerId="LiveId" clId="{D235E3D2-2E32-4C91-9ACD-5A5B81232FE3}" dt="2023-08-10T08:49:22.250" v="166" actId="208"/>
          <ac:spMkLst>
            <pc:docMk/>
            <pc:sldMk cId="1586973261" sldId="257"/>
            <ac:spMk id="3" creationId="{E3504DFC-F4AB-C6CD-DD45-FD1EA1638E4B}"/>
          </ac:spMkLst>
        </pc:spChg>
        <pc:spChg chg="add del mod">
          <ac:chgData name="Lydia Lane" userId="6cfbb8fb068cc2f0" providerId="LiveId" clId="{D235E3D2-2E32-4C91-9ACD-5A5B81232FE3}" dt="2023-08-10T08:48:55.587" v="160" actId="478"/>
          <ac:spMkLst>
            <pc:docMk/>
            <pc:sldMk cId="1586973261" sldId="257"/>
            <ac:spMk id="9" creationId="{CCB76F85-C06C-E2E2-9EDE-B7D47C84E1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how a solution is made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KS3-06-02</a:t>
            </a:r>
          </a:p>
        </p:txBody>
      </p:sp>
      <p:sp>
        <p:nvSpPr>
          <p:cNvPr id="3" name="Rounded Rectangle 17">
            <a:extLst>
              <a:ext uri="{FF2B5EF4-FFF2-40B4-BE49-F238E27FC236}">
                <a16:creationId xmlns:a16="http://schemas.microsoft.com/office/drawing/2014/main" id="{862CD136-48A1-2245-44CA-721669B15C6A}"/>
              </a:ext>
            </a:extLst>
          </p:cNvPr>
          <p:cNvSpPr/>
          <p:nvPr/>
        </p:nvSpPr>
        <p:spPr>
          <a:xfrm>
            <a:off x="4712924" y="2235266"/>
            <a:ext cx="1904280" cy="2031563"/>
          </a:xfrm>
          <a:prstGeom prst="roundRect">
            <a:avLst>
              <a:gd name="adj" fmla="val 10197"/>
            </a:avLst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Soluble substance  (salt or sugar)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Kettle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Beakers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Spatula (or teaspoon)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Stirrer 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AB276CD9-98B9-9260-7F7D-D6243AD6B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07" y="2139528"/>
            <a:ext cx="6516000" cy="3515439"/>
          </a:xfrm>
          <a:prstGeom prst="roundRect">
            <a:avLst>
              <a:gd name="adj" fmla="val 5591"/>
            </a:avLst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</a:t>
            </a: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Fill three beakers with 150 ml of water. One beaker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should have cold water in it, one should have room 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temperature water, and the third should have hot 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water in it.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 a level spatula of solute to each beaker of 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water and stir to make a solution.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adding solute to the three beakers until the 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saturation point of one beaker is reached i.e. when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solute remains visible in the solution.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time a spatula of solute is added, tally it in the                                              table below.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Once a beaker has reached its saturation point, no more solute should be added to it.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adding solute to the beakers whose saturation point has not been reached.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the second beaker is saturated, continue adding solute to the third unlit that is finally saturated too.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BBF012A-E0FD-8638-2762-8C36109FDD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833976"/>
              </p:ext>
            </p:extLst>
          </p:nvPr>
        </p:nvGraphicFramePr>
        <p:xfrm>
          <a:off x="170407" y="7661365"/>
          <a:ext cx="6510751" cy="120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943">
                  <a:extLst>
                    <a:ext uri="{9D8B030D-6E8A-4147-A177-3AD203B41FA5}">
                      <a16:colId xmlns:a16="http://schemas.microsoft.com/office/drawing/2014/main" val="4195169806"/>
                    </a:ext>
                  </a:extLst>
                </a:gridCol>
                <a:gridCol w="1650612">
                  <a:extLst>
                    <a:ext uri="{9D8B030D-6E8A-4147-A177-3AD203B41FA5}">
                      <a16:colId xmlns:a16="http://schemas.microsoft.com/office/drawing/2014/main" val="3936473957"/>
                    </a:ext>
                  </a:extLst>
                </a:gridCol>
                <a:gridCol w="1887508">
                  <a:extLst>
                    <a:ext uri="{9D8B030D-6E8A-4147-A177-3AD203B41FA5}">
                      <a16:colId xmlns:a16="http://schemas.microsoft.com/office/drawing/2014/main" val="2340280803"/>
                    </a:ext>
                  </a:extLst>
                </a:gridCol>
                <a:gridCol w="1627688">
                  <a:extLst>
                    <a:ext uri="{9D8B030D-6E8A-4147-A177-3AD203B41FA5}">
                      <a16:colId xmlns:a16="http://schemas.microsoft.com/office/drawing/2014/main" val="2490696734"/>
                    </a:ext>
                  </a:extLst>
                </a:gridCol>
              </a:tblGrid>
              <a:tr h="378227"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Cold water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Room temperature water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Hot water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327799"/>
                  </a:ext>
                </a:extLst>
              </a:tr>
              <a:tr h="748501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Number of spatulas of solute added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245705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F06AB8B5-3823-18EE-01C9-49FC4B782CCC}"/>
              </a:ext>
            </a:extLst>
          </p:cNvPr>
          <p:cNvGrpSpPr/>
          <p:nvPr/>
        </p:nvGrpSpPr>
        <p:grpSpPr>
          <a:xfrm>
            <a:off x="444776" y="5914477"/>
            <a:ext cx="1955032" cy="1435794"/>
            <a:chOff x="871943" y="5420180"/>
            <a:chExt cx="1955032" cy="143579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2BF95C5-D9DD-9902-EC59-436C3EBFF09E}"/>
                </a:ext>
              </a:extLst>
            </p:cNvPr>
            <p:cNvGrpSpPr/>
            <p:nvPr/>
          </p:nvGrpSpPr>
          <p:grpSpPr>
            <a:xfrm>
              <a:off x="1142804" y="5755399"/>
              <a:ext cx="1147708" cy="1100575"/>
              <a:chOff x="4552160" y="4889146"/>
              <a:chExt cx="1814871" cy="1894922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DD689AC8-AAD5-8D13-A336-789FCAC42D2E}"/>
                  </a:ext>
                </a:extLst>
              </p:cNvPr>
              <p:cNvGrpSpPr/>
              <p:nvPr/>
            </p:nvGrpSpPr>
            <p:grpSpPr>
              <a:xfrm>
                <a:off x="4872834" y="5908026"/>
                <a:ext cx="1494197" cy="876042"/>
                <a:chOff x="4593430" y="6230908"/>
                <a:chExt cx="561976" cy="369674"/>
              </a:xfrm>
              <a:solidFill>
                <a:srgbClr val="5BD4FF"/>
              </a:solidFill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EA927F0D-8F29-E7D6-81A3-3AFC51E16C8E}"/>
                    </a:ext>
                  </a:extLst>
                </p:cNvPr>
                <p:cNvSpPr/>
                <p:nvPr/>
              </p:nvSpPr>
              <p:spPr>
                <a:xfrm>
                  <a:off x="4593431" y="6293008"/>
                  <a:ext cx="561974" cy="230249"/>
                </a:xfrm>
                <a:prstGeom prst="rect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8C2CF8-1493-E628-85E9-EB964A25C1D2}"/>
                    </a:ext>
                  </a:extLst>
                </p:cNvPr>
                <p:cNvSpPr/>
                <p:nvPr/>
              </p:nvSpPr>
              <p:spPr>
                <a:xfrm>
                  <a:off x="4593430" y="6230908"/>
                  <a:ext cx="561975" cy="149905"/>
                </a:xfrm>
                <a:prstGeom prst="ellipse">
                  <a:avLst/>
                </a:prstGeom>
                <a:solidFill>
                  <a:srgbClr val="75DB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F6515BB3-29E7-B80D-CDC3-E4367C462301}"/>
                    </a:ext>
                  </a:extLst>
                </p:cNvPr>
                <p:cNvSpPr/>
                <p:nvPr/>
              </p:nvSpPr>
              <p:spPr>
                <a:xfrm>
                  <a:off x="4593431" y="6450677"/>
                  <a:ext cx="561975" cy="149905"/>
                </a:xfrm>
                <a:prstGeom prst="ellipse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59B9B047-5FA2-546D-0CAF-5187A520AB8A}"/>
                  </a:ext>
                </a:extLst>
              </p:cNvPr>
              <p:cNvGrpSpPr/>
              <p:nvPr/>
            </p:nvGrpSpPr>
            <p:grpSpPr>
              <a:xfrm>
                <a:off x="4552160" y="4889146"/>
                <a:ext cx="1814871" cy="1889027"/>
                <a:chOff x="3730626" y="4652267"/>
                <a:chExt cx="1814871" cy="1889027"/>
              </a:xfrm>
            </p:grpSpPr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4D34EDA8-FF80-2AB0-8F51-D1A744F116E9}"/>
                    </a:ext>
                  </a:extLst>
                </p:cNvPr>
                <p:cNvSpPr/>
                <p:nvPr/>
              </p:nvSpPr>
              <p:spPr>
                <a:xfrm>
                  <a:off x="4051300" y="6143625"/>
                  <a:ext cx="1485900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Freeform: Shape 24">
                  <a:extLst>
                    <a:ext uri="{FF2B5EF4-FFF2-40B4-BE49-F238E27FC236}">
                      <a16:creationId xmlns:a16="http://schemas.microsoft.com/office/drawing/2014/main" id="{AC564F6C-980F-384C-4F7F-F32AA04E7515}"/>
                    </a:ext>
                  </a:extLst>
                </p:cNvPr>
                <p:cNvSpPr/>
                <p:nvPr/>
              </p:nvSpPr>
              <p:spPr>
                <a:xfrm>
                  <a:off x="4936332" y="5222081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Freeform: Shape 46">
                  <a:extLst>
                    <a:ext uri="{FF2B5EF4-FFF2-40B4-BE49-F238E27FC236}">
                      <a16:creationId xmlns:a16="http://schemas.microsoft.com/office/drawing/2014/main" id="{98B03D7E-8D39-8625-7555-8CB11F1FE248}"/>
                    </a:ext>
                  </a:extLst>
                </p:cNvPr>
                <p:cNvSpPr/>
                <p:nvPr/>
              </p:nvSpPr>
              <p:spPr>
                <a:xfrm>
                  <a:off x="4936332" y="5446614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Freeform: Shape 48">
                  <a:extLst>
                    <a:ext uri="{FF2B5EF4-FFF2-40B4-BE49-F238E27FC236}">
                      <a16:creationId xmlns:a16="http://schemas.microsoft.com/office/drawing/2014/main" id="{E8DEF261-D448-1CBB-F9DE-648DDCC4EF7B}"/>
                    </a:ext>
                  </a:extLst>
                </p:cNvPr>
                <p:cNvSpPr/>
                <p:nvPr/>
              </p:nvSpPr>
              <p:spPr>
                <a:xfrm>
                  <a:off x="4936332" y="5671147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Freeform: Shape 50">
                  <a:extLst>
                    <a:ext uri="{FF2B5EF4-FFF2-40B4-BE49-F238E27FC236}">
                      <a16:creationId xmlns:a16="http://schemas.microsoft.com/office/drawing/2014/main" id="{E5A67B03-F729-2244-ABD8-D91BDF652221}"/>
                    </a:ext>
                  </a:extLst>
                </p:cNvPr>
                <p:cNvSpPr/>
                <p:nvPr/>
              </p:nvSpPr>
              <p:spPr>
                <a:xfrm>
                  <a:off x="4936332" y="5895680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FB199109-944F-D696-5D46-19337376F68D}"/>
                    </a:ext>
                  </a:extLst>
                </p:cNvPr>
                <p:cNvCxnSpPr>
                  <a:cxnSpLocks/>
                  <a:stCxn id="42" idx="6"/>
                  <a:endCxn id="35" idx="6"/>
                </p:cNvCxnSpPr>
                <p:nvPr/>
              </p:nvCxnSpPr>
              <p:spPr>
                <a:xfrm flipH="1">
                  <a:off x="5537200" y="4851102"/>
                  <a:ext cx="8297" cy="1491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Freeform: Shape 53">
                  <a:extLst>
                    <a:ext uri="{FF2B5EF4-FFF2-40B4-BE49-F238E27FC236}">
                      <a16:creationId xmlns:a16="http://schemas.microsoft.com/office/drawing/2014/main" id="{34BD059C-5D24-C24E-FEA1-4A414BE7931B}"/>
                    </a:ext>
                  </a:extLst>
                </p:cNvPr>
                <p:cNvSpPr/>
                <p:nvPr/>
              </p:nvSpPr>
              <p:spPr>
                <a:xfrm>
                  <a:off x="3756025" y="4895496"/>
                  <a:ext cx="299013" cy="1446964"/>
                </a:xfrm>
                <a:custGeom>
                  <a:avLst/>
                  <a:gdLst>
                    <a:gd name="connsiteX0" fmla="*/ 339725 w 346638"/>
                    <a:gd name="connsiteY0" fmla="*/ 1425575 h 1425575"/>
                    <a:gd name="connsiteX1" fmla="*/ 346075 w 346638"/>
                    <a:gd name="connsiteY1" fmla="*/ 654050 h 1425575"/>
                    <a:gd name="connsiteX2" fmla="*/ 327025 w 346638"/>
                    <a:gd name="connsiteY2" fmla="*/ 409575 h 1425575"/>
                    <a:gd name="connsiteX3" fmla="*/ 228600 w 346638"/>
                    <a:gd name="connsiteY3" fmla="*/ 238125 h 1425575"/>
                    <a:gd name="connsiteX4" fmla="*/ 66675 w 346638"/>
                    <a:gd name="connsiteY4" fmla="*/ 76200 h 1425575"/>
                    <a:gd name="connsiteX5" fmla="*/ 0 w 346638"/>
                    <a:gd name="connsiteY5" fmla="*/ 0 h 1425575"/>
                    <a:gd name="connsiteX0" fmla="*/ 273050 w 279963"/>
                    <a:gd name="connsiteY0" fmla="*/ 1349375 h 1349375"/>
                    <a:gd name="connsiteX1" fmla="*/ 279400 w 279963"/>
                    <a:gd name="connsiteY1" fmla="*/ 577850 h 1349375"/>
                    <a:gd name="connsiteX2" fmla="*/ 260350 w 279963"/>
                    <a:gd name="connsiteY2" fmla="*/ 333375 h 1349375"/>
                    <a:gd name="connsiteX3" fmla="*/ 161925 w 279963"/>
                    <a:gd name="connsiteY3" fmla="*/ 161925 h 1349375"/>
                    <a:gd name="connsiteX4" fmla="*/ 0 w 279963"/>
                    <a:gd name="connsiteY4" fmla="*/ 0 h 1349375"/>
                    <a:gd name="connsiteX0" fmla="*/ 292100 w 299013"/>
                    <a:gd name="connsiteY0" fmla="*/ 1395300 h 1395300"/>
                    <a:gd name="connsiteX1" fmla="*/ 298450 w 299013"/>
                    <a:gd name="connsiteY1" fmla="*/ 623775 h 1395300"/>
                    <a:gd name="connsiteX2" fmla="*/ 279400 w 299013"/>
                    <a:gd name="connsiteY2" fmla="*/ 379300 h 1395300"/>
                    <a:gd name="connsiteX3" fmla="*/ 180975 w 299013"/>
                    <a:gd name="connsiteY3" fmla="*/ 207850 h 1395300"/>
                    <a:gd name="connsiteX4" fmla="*/ 0 w 299013"/>
                    <a:gd name="connsiteY4" fmla="*/ 0 h 1395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9013" h="1395300">
                      <a:moveTo>
                        <a:pt x="292100" y="1395300"/>
                      </a:moveTo>
                      <a:cubicBezTo>
                        <a:pt x="296333" y="1094204"/>
                        <a:pt x="300567" y="793108"/>
                        <a:pt x="298450" y="623775"/>
                      </a:cubicBezTo>
                      <a:cubicBezTo>
                        <a:pt x="296333" y="454442"/>
                        <a:pt x="298979" y="448621"/>
                        <a:pt x="279400" y="379300"/>
                      </a:cubicBezTo>
                      <a:cubicBezTo>
                        <a:pt x="259821" y="309979"/>
                        <a:pt x="227542" y="271067"/>
                        <a:pt x="180975" y="207850"/>
                      </a:cubicBezTo>
                      <a:cubicBezTo>
                        <a:pt x="134408" y="144633"/>
                        <a:pt x="38100" y="39687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3473878B-8F0D-A4FC-93BC-4BDFF1DAF549}"/>
                    </a:ext>
                  </a:extLst>
                </p:cNvPr>
                <p:cNvSpPr/>
                <p:nvPr/>
              </p:nvSpPr>
              <p:spPr>
                <a:xfrm>
                  <a:off x="3730626" y="4652267"/>
                  <a:ext cx="1814871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13B5091-CF45-5270-24DE-42958A07BB7D}"/>
                </a:ext>
              </a:extLst>
            </p:cNvPr>
            <p:cNvGrpSpPr/>
            <p:nvPr/>
          </p:nvGrpSpPr>
          <p:grpSpPr>
            <a:xfrm rot="5974827">
              <a:off x="894597" y="5674769"/>
              <a:ext cx="1050917" cy="1096225"/>
              <a:chOff x="-1890705" y="2956744"/>
              <a:chExt cx="1050917" cy="1096225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C1455F81-15A1-79D3-521A-7773FFDCBDA2}"/>
                  </a:ext>
                </a:extLst>
              </p:cNvPr>
              <p:cNvCxnSpPr>
                <a:cxnSpLocks/>
              </p:cNvCxnSpPr>
              <p:nvPr/>
            </p:nvCxnSpPr>
            <p:spPr>
              <a:xfrm rot="11639696" flipH="1">
                <a:off x="-1890705" y="2956744"/>
                <a:ext cx="856462" cy="1096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0AF59615-A84F-1A38-2593-7D937916476D}"/>
                  </a:ext>
                </a:extLst>
              </p:cNvPr>
              <p:cNvSpPr/>
              <p:nvPr/>
            </p:nvSpPr>
            <p:spPr>
              <a:xfrm>
                <a:off x="-989013" y="3009900"/>
                <a:ext cx="149225" cy="13335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1A14A56-87DB-ACD8-5A61-E6127D0D99A4}"/>
                </a:ext>
              </a:extLst>
            </p:cNvPr>
            <p:cNvGrpSpPr/>
            <p:nvPr/>
          </p:nvGrpSpPr>
          <p:grpSpPr>
            <a:xfrm rot="21162105">
              <a:off x="1706967" y="5420180"/>
              <a:ext cx="1120008" cy="230968"/>
              <a:chOff x="2583385" y="5692575"/>
              <a:chExt cx="1120008" cy="230968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B821DE55-191F-02C3-14F9-D0C7C37079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6200000">
                <a:off x="3027905" y="5248055"/>
                <a:ext cx="230968" cy="1120008"/>
              </a:xfrm>
              <a:prstGeom prst="rect">
                <a:avLst/>
              </a:prstGeom>
            </p:spPr>
          </p:pic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0676C57-7175-AFA7-9F9C-B47FC3998130}"/>
                  </a:ext>
                </a:extLst>
              </p:cNvPr>
              <p:cNvSpPr/>
              <p:nvPr/>
            </p:nvSpPr>
            <p:spPr>
              <a:xfrm>
                <a:off x="2703377" y="5772059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1177849-EFF5-2716-88E0-268B7A582153}"/>
                  </a:ext>
                </a:extLst>
              </p:cNvPr>
              <p:cNvSpPr/>
              <p:nvPr/>
            </p:nvSpPr>
            <p:spPr>
              <a:xfrm>
                <a:off x="2745520" y="5760352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CDA0A079-8D8A-E0D7-32D3-89C58AA1DE74}"/>
                  </a:ext>
                </a:extLst>
              </p:cNvPr>
              <p:cNvSpPr/>
              <p:nvPr/>
            </p:nvSpPr>
            <p:spPr>
              <a:xfrm>
                <a:off x="2739034" y="5795211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4B5F948-C417-8CBE-3F02-8B52DC149AEA}"/>
                  </a:ext>
                </a:extLst>
              </p:cNvPr>
              <p:cNvSpPr/>
              <p:nvPr/>
            </p:nvSpPr>
            <p:spPr>
              <a:xfrm>
                <a:off x="2787663" y="5762319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28D7B3A-2A60-80C5-C047-ACB3728A52DF}"/>
                  </a:ext>
                </a:extLst>
              </p:cNvPr>
              <p:cNvSpPr/>
              <p:nvPr/>
            </p:nvSpPr>
            <p:spPr>
              <a:xfrm>
                <a:off x="2787663" y="5804964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E9626AD-DFBE-2889-CF08-CDA75CB1BFDB}"/>
                  </a:ext>
                </a:extLst>
              </p:cNvPr>
              <p:cNvSpPr/>
              <p:nvPr/>
            </p:nvSpPr>
            <p:spPr>
              <a:xfrm>
                <a:off x="2704676" y="5804964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FFCE3F6-DFD4-000D-C8E9-8D83B5FD7836}"/>
                  </a:ext>
                </a:extLst>
              </p:cNvPr>
              <p:cNvSpPr/>
              <p:nvPr/>
            </p:nvSpPr>
            <p:spPr>
              <a:xfrm>
                <a:off x="2811806" y="5768308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867820CD-9A7D-6F27-7CC1-C99853F147E8}"/>
                  </a:ext>
                </a:extLst>
              </p:cNvPr>
              <p:cNvSpPr/>
              <p:nvPr/>
            </p:nvSpPr>
            <p:spPr>
              <a:xfrm>
                <a:off x="2676327" y="5782323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AE18B44-580F-538F-BAC0-B3E9FFE0C30A}"/>
                  </a:ext>
                </a:extLst>
              </p:cNvPr>
              <p:cNvSpPr/>
              <p:nvPr/>
            </p:nvSpPr>
            <p:spPr>
              <a:xfrm>
                <a:off x="2829806" y="5800582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019D308-176C-BE0C-0A3C-46AD8ECD18AF}"/>
                  </a:ext>
                </a:extLst>
              </p:cNvPr>
              <p:cNvSpPr/>
              <p:nvPr/>
            </p:nvSpPr>
            <p:spPr>
              <a:xfrm>
                <a:off x="2851176" y="5759211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3F0DBC0-DFD1-A42E-B03C-B712CFBF3091}"/>
                  </a:ext>
                </a:extLst>
              </p:cNvPr>
              <p:cNvSpPr/>
              <p:nvPr/>
            </p:nvSpPr>
            <p:spPr>
              <a:xfrm>
                <a:off x="2769663" y="5779336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54DE996-DCE3-E6C0-5A84-F53D65048747}"/>
                  </a:ext>
                </a:extLst>
              </p:cNvPr>
              <p:cNvSpPr/>
              <p:nvPr/>
            </p:nvSpPr>
            <p:spPr>
              <a:xfrm>
                <a:off x="2875319" y="5790059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40460EB-C723-AF03-C131-22AB8FEFAC3C}"/>
                </a:ext>
              </a:extLst>
            </p:cNvPr>
            <p:cNvSpPr/>
            <p:nvPr/>
          </p:nvSpPr>
          <p:spPr>
            <a:xfrm rot="21162105">
              <a:off x="1909906" y="582700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2380DB9-DADF-3E5D-FBEE-88F0B1CCB92B}"/>
                </a:ext>
              </a:extLst>
            </p:cNvPr>
            <p:cNvSpPr/>
            <p:nvPr/>
          </p:nvSpPr>
          <p:spPr>
            <a:xfrm rot="21162105">
              <a:off x="1789693" y="58561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07FD0D4-5B96-0FC7-5550-2F73BC93AEC2}"/>
                </a:ext>
              </a:extLst>
            </p:cNvPr>
            <p:cNvSpPr/>
            <p:nvPr/>
          </p:nvSpPr>
          <p:spPr>
            <a:xfrm rot="21162105">
              <a:off x="1794523" y="623234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4F0FC98-0C59-0CA6-9042-1C6D21ED2825}"/>
              </a:ext>
            </a:extLst>
          </p:cNvPr>
          <p:cNvGrpSpPr/>
          <p:nvPr/>
        </p:nvGrpSpPr>
        <p:grpSpPr>
          <a:xfrm>
            <a:off x="4881163" y="6054338"/>
            <a:ext cx="1513499" cy="1287311"/>
            <a:chOff x="4509405" y="5621323"/>
            <a:chExt cx="1513499" cy="1287311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BB05D0E-F54B-15EE-EA2F-94244D1883CD}"/>
                </a:ext>
              </a:extLst>
            </p:cNvPr>
            <p:cNvGrpSpPr/>
            <p:nvPr/>
          </p:nvGrpSpPr>
          <p:grpSpPr>
            <a:xfrm>
              <a:off x="4509405" y="5808059"/>
              <a:ext cx="1147708" cy="1100575"/>
              <a:chOff x="4552160" y="4889146"/>
              <a:chExt cx="1814871" cy="1894922"/>
            </a:xfrm>
          </p:grpSpPr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19326075-D6DD-5038-2428-AB3CF16E508B}"/>
                  </a:ext>
                </a:extLst>
              </p:cNvPr>
              <p:cNvGrpSpPr/>
              <p:nvPr/>
            </p:nvGrpSpPr>
            <p:grpSpPr>
              <a:xfrm>
                <a:off x="4872834" y="5908026"/>
                <a:ext cx="1494197" cy="876042"/>
                <a:chOff x="4593430" y="6230908"/>
                <a:chExt cx="561976" cy="369674"/>
              </a:xfrm>
              <a:solidFill>
                <a:srgbClr val="5BD4FF"/>
              </a:solidFill>
            </p:grpSpPr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08F4BA17-417D-A084-8E03-EFD7A6F78320}"/>
                    </a:ext>
                  </a:extLst>
                </p:cNvPr>
                <p:cNvSpPr/>
                <p:nvPr/>
              </p:nvSpPr>
              <p:spPr>
                <a:xfrm>
                  <a:off x="4593431" y="6293008"/>
                  <a:ext cx="561974" cy="230249"/>
                </a:xfrm>
                <a:prstGeom prst="rect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35EC4691-961E-4A5E-3847-76781AF1CB0A}"/>
                    </a:ext>
                  </a:extLst>
                </p:cNvPr>
                <p:cNvSpPr/>
                <p:nvPr/>
              </p:nvSpPr>
              <p:spPr>
                <a:xfrm>
                  <a:off x="4593430" y="6230908"/>
                  <a:ext cx="561975" cy="149905"/>
                </a:xfrm>
                <a:prstGeom prst="ellipse">
                  <a:avLst/>
                </a:prstGeom>
                <a:solidFill>
                  <a:srgbClr val="75DB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538C524E-27A4-1756-AC34-3E7691AF73B8}"/>
                    </a:ext>
                  </a:extLst>
                </p:cNvPr>
                <p:cNvSpPr/>
                <p:nvPr/>
              </p:nvSpPr>
              <p:spPr>
                <a:xfrm>
                  <a:off x="4593431" y="6450677"/>
                  <a:ext cx="561975" cy="149905"/>
                </a:xfrm>
                <a:prstGeom prst="ellipse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436455B3-845D-80E9-9668-0F19D4F17BCC}"/>
                  </a:ext>
                </a:extLst>
              </p:cNvPr>
              <p:cNvGrpSpPr/>
              <p:nvPr/>
            </p:nvGrpSpPr>
            <p:grpSpPr>
              <a:xfrm>
                <a:off x="4552160" y="4889146"/>
                <a:ext cx="1814871" cy="1889027"/>
                <a:chOff x="3730626" y="4652267"/>
                <a:chExt cx="1814871" cy="1889027"/>
              </a:xfrm>
            </p:grpSpPr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607E0FFA-4FAB-0529-407F-A2B1A19467E2}"/>
                    </a:ext>
                  </a:extLst>
                </p:cNvPr>
                <p:cNvSpPr/>
                <p:nvPr/>
              </p:nvSpPr>
              <p:spPr>
                <a:xfrm>
                  <a:off x="4051300" y="6143625"/>
                  <a:ext cx="1485900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Freeform: Shape 62">
                  <a:extLst>
                    <a:ext uri="{FF2B5EF4-FFF2-40B4-BE49-F238E27FC236}">
                      <a16:creationId xmlns:a16="http://schemas.microsoft.com/office/drawing/2014/main" id="{D64F5A28-EBDD-1523-CE5C-5080F4D5A196}"/>
                    </a:ext>
                  </a:extLst>
                </p:cNvPr>
                <p:cNvSpPr/>
                <p:nvPr/>
              </p:nvSpPr>
              <p:spPr>
                <a:xfrm>
                  <a:off x="4936332" y="5222081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Freeform: Shape 63">
                  <a:extLst>
                    <a:ext uri="{FF2B5EF4-FFF2-40B4-BE49-F238E27FC236}">
                      <a16:creationId xmlns:a16="http://schemas.microsoft.com/office/drawing/2014/main" id="{C6742CCE-5ED3-9329-CCA7-321A3E47BF93}"/>
                    </a:ext>
                  </a:extLst>
                </p:cNvPr>
                <p:cNvSpPr/>
                <p:nvPr/>
              </p:nvSpPr>
              <p:spPr>
                <a:xfrm>
                  <a:off x="4936332" y="5446614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Freeform: Shape 64">
                  <a:extLst>
                    <a:ext uri="{FF2B5EF4-FFF2-40B4-BE49-F238E27FC236}">
                      <a16:creationId xmlns:a16="http://schemas.microsoft.com/office/drawing/2014/main" id="{5CDC0F31-4061-2010-C64B-079092AF576A}"/>
                    </a:ext>
                  </a:extLst>
                </p:cNvPr>
                <p:cNvSpPr/>
                <p:nvPr/>
              </p:nvSpPr>
              <p:spPr>
                <a:xfrm>
                  <a:off x="4936332" y="5671147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Freeform: Shape 65">
                  <a:extLst>
                    <a:ext uri="{FF2B5EF4-FFF2-40B4-BE49-F238E27FC236}">
                      <a16:creationId xmlns:a16="http://schemas.microsoft.com/office/drawing/2014/main" id="{8F022DCF-99D6-9312-580B-F1B542866F23}"/>
                    </a:ext>
                  </a:extLst>
                </p:cNvPr>
                <p:cNvSpPr/>
                <p:nvPr/>
              </p:nvSpPr>
              <p:spPr>
                <a:xfrm>
                  <a:off x="4936332" y="5895680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7D8F1842-0FB8-A6E1-9179-B67A4C9094C3}"/>
                    </a:ext>
                  </a:extLst>
                </p:cNvPr>
                <p:cNvCxnSpPr>
                  <a:cxnSpLocks/>
                  <a:stCxn id="66" idx="6"/>
                  <a:endCxn id="59" idx="6"/>
                </p:cNvCxnSpPr>
                <p:nvPr/>
              </p:nvCxnSpPr>
              <p:spPr>
                <a:xfrm flipH="1">
                  <a:off x="5537200" y="4851102"/>
                  <a:ext cx="8297" cy="1491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Freeform: Shape 67">
                  <a:extLst>
                    <a:ext uri="{FF2B5EF4-FFF2-40B4-BE49-F238E27FC236}">
                      <a16:creationId xmlns:a16="http://schemas.microsoft.com/office/drawing/2014/main" id="{D31EFA3B-9068-1910-25F2-760EBDBF6302}"/>
                    </a:ext>
                  </a:extLst>
                </p:cNvPr>
                <p:cNvSpPr/>
                <p:nvPr/>
              </p:nvSpPr>
              <p:spPr>
                <a:xfrm>
                  <a:off x="3756025" y="4895496"/>
                  <a:ext cx="299013" cy="1446964"/>
                </a:xfrm>
                <a:custGeom>
                  <a:avLst/>
                  <a:gdLst>
                    <a:gd name="connsiteX0" fmla="*/ 339725 w 346638"/>
                    <a:gd name="connsiteY0" fmla="*/ 1425575 h 1425575"/>
                    <a:gd name="connsiteX1" fmla="*/ 346075 w 346638"/>
                    <a:gd name="connsiteY1" fmla="*/ 654050 h 1425575"/>
                    <a:gd name="connsiteX2" fmla="*/ 327025 w 346638"/>
                    <a:gd name="connsiteY2" fmla="*/ 409575 h 1425575"/>
                    <a:gd name="connsiteX3" fmla="*/ 228600 w 346638"/>
                    <a:gd name="connsiteY3" fmla="*/ 238125 h 1425575"/>
                    <a:gd name="connsiteX4" fmla="*/ 66675 w 346638"/>
                    <a:gd name="connsiteY4" fmla="*/ 76200 h 1425575"/>
                    <a:gd name="connsiteX5" fmla="*/ 0 w 346638"/>
                    <a:gd name="connsiteY5" fmla="*/ 0 h 1425575"/>
                    <a:gd name="connsiteX0" fmla="*/ 273050 w 279963"/>
                    <a:gd name="connsiteY0" fmla="*/ 1349375 h 1349375"/>
                    <a:gd name="connsiteX1" fmla="*/ 279400 w 279963"/>
                    <a:gd name="connsiteY1" fmla="*/ 577850 h 1349375"/>
                    <a:gd name="connsiteX2" fmla="*/ 260350 w 279963"/>
                    <a:gd name="connsiteY2" fmla="*/ 333375 h 1349375"/>
                    <a:gd name="connsiteX3" fmla="*/ 161925 w 279963"/>
                    <a:gd name="connsiteY3" fmla="*/ 161925 h 1349375"/>
                    <a:gd name="connsiteX4" fmla="*/ 0 w 279963"/>
                    <a:gd name="connsiteY4" fmla="*/ 0 h 1349375"/>
                    <a:gd name="connsiteX0" fmla="*/ 292100 w 299013"/>
                    <a:gd name="connsiteY0" fmla="*/ 1395300 h 1395300"/>
                    <a:gd name="connsiteX1" fmla="*/ 298450 w 299013"/>
                    <a:gd name="connsiteY1" fmla="*/ 623775 h 1395300"/>
                    <a:gd name="connsiteX2" fmla="*/ 279400 w 299013"/>
                    <a:gd name="connsiteY2" fmla="*/ 379300 h 1395300"/>
                    <a:gd name="connsiteX3" fmla="*/ 180975 w 299013"/>
                    <a:gd name="connsiteY3" fmla="*/ 207850 h 1395300"/>
                    <a:gd name="connsiteX4" fmla="*/ 0 w 299013"/>
                    <a:gd name="connsiteY4" fmla="*/ 0 h 1395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9013" h="1395300">
                      <a:moveTo>
                        <a:pt x="292100" y="1395300"/>
                      </a:moveTo>
                      <a:cubicBezTo>
                        <a:pt x="296333" y="1094204"/>
                        <a:pt x="300567" y="793108"/>
                        <a:pt x="298450" y="623775"/>
                      </a:cubicBezTo>
                      <a:cubicBezTo>
                        <a:pt x="296333" y="454442"/>
                        <a:pt x="298979" y="448621"/>
                        <a:pt x="279400" y="379300"/>
                      </a:cubicBezTo>
                      <a:cubicBezTo>
                        <a:pt x="259821" y="309979"/>
                        <a:pt x="227542" y="271067"/>
                        <a:pt x="180975" y="207850"/>
                      </a:cubicBezTo>
                      <a:cubicBezTo>
                        <a:pt x="134408" y="144633"/>
                        <a:pt x="38100" y="39687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E19A9F3A-6076-9FBC-FDB9-5D97357CF11A}"/>
                    </a:ext>
                  </a:extLst>
                </p:cNvPr>
                <p:cNvSpPr/>
                <p:nvPr/>
              </p:nvSpPr>
              <p:spPr>
                <a:xfrm>
                  <a:off x="3730626" y="4652267"/>
                  <a:ext cx="1814871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E23BE03-EF50-076E-1DFF-EE0B01046DDE}"/>
                </a:ext>
              </a:extLst>
            </p:cNvPr>
            <p:cNvSpPr/>
            <p:nvPr/>
          </p:nvSpPr>
          <p:spPr>
            <a:xfrm rot="21162105">
              <a:off x="5040784" y="678588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CAE557B-07CA-E66D-CFE0-046ED73398F6}"/>
                </a:ext>
              </a:extLst>
            </p:cNvPr>
            <p:cNvSpPr/>
            <p:nvPr/>
          </p:nvSpPr>
          <p:spPr>
            <a:xfrm rot="21162105">
              <a:off x="5153755" y="676406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20F4C3D-9867-5971-03B1-46DF45573A07}"/>
                </a:ext>
              </a:extLst>
            </p:cNvPr>
            <p:cNvSpPr/>
            <p:nvPr/>
          </p:nvSpPr>
          <p:spPr>
            <a:xfrm rot="21162105">
              <a:off x="5230580" y="676802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DAF6928-C528-BCA4-3D27-8834C1F5CD75}"/>
                </a:ext>
              </a:extLst>
            </p:cNvPr>
            <p:cNvSpPr/>
            <p:nvPr/>
          </p:nvSpPr>
          <p:spPr>
            <a:xfrm rot="21162105">
              <a:off x="5091087" y="681423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DB96BAA-B176-49E6-E8BA-E1F5E97776CC}"/>
                </a:ext>
              </a:extLst>
            </p:cNvPr>
            <p:cNvSpPr/>
            <p:nvPr/>
          </p:nvSpPr>
          <p:spPr>
            <a:xfrm rot="21162105">
              <a:off x="5079805" y="6752949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D7A9C95-E36E-59BF-137A-D12C1774D196}"/>
                </a:ext>
              </a:extLst>
            </p:cNvPr>
            <p:cNvSpPr/>
            <p:nvPr/>
          </p:nvSpPr>
          <p:spPr>
            <a:xfrm rot="21162105">
              <a:off x="5184547" y="681227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51BCBBBB-2721-63EA-CED8-A5ABBDAA4BAB}"/>
                </a:ext>
              </a:extLst>
            </p:cNvPr>
            <p:cNvGrpSpPr/>
            <p:nvPr/>
          </p:nvGrpSpPr>
          <p:grpSpPr>
            <a:xfrm rot="8591995">
              <a:off x="4971987" y="5621323"/>
              <a:ext cx="1050917" cy="1096225"/>
              <a:chOff x="-1890705" y="2956744"/>
              <a:chExt cx="1050917" cy="1096225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B8B7B89C-6BA9-0F64-9409-3523029DCD20}"/>
                  </a:ext>
                </a:extLst>
              </p:cNvPr>
              <p:cNvCxnSpPr>
                <a:cxnSpLocks/>
              </p:cNvCxnSpPr>
              <p:nvPr/>
            </p:nvCxnSpPr>
            <p:spPr>
              <a:xfrm rot="11639696" flipH="1">
                <a:off x="-1890705" y="2956744"/>
                <a:ext cx="856462" cy="1096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BB0E2C7B-5FDF-6F62-2D09-353B87349A2C}"/>
                  </a:ext>
                </a:extLst>
              </p:cNvPr>
              <p:cNvSpPr/>
              <p:nvPr/>
            </p:nvSpPr>
            <p:spPr>
              <a:xfrm>
                <a:off x="-989013" y="3009900"/>
                <a:ext cx="149225" cy="13335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3DA8504-CF61-9D43-6974-0234381A2430}"/>
              </a:ext>
            </a:extLst>
          </p:cNvPr>
          <p:cNvGrpSpPr/>
          <p:nvPr/>
        </p:nvGrpSpPr>
        <p:grpSpPr>
          <a:xfrm>
            <a:off x="2258081" y="6253164"/>
            <a:ext cx="1696459" cy="1295871"/>
            <a:chOff x="2306370" y="5763942"/>
            <a:chExt cx="1696459" cy="1295871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42F9D47D-C026-B30A-C28C-519DD1E0D060}"/>
                </a:ext>
              </a:extLst>
            </p:cNvPr>
            <p:cNvGrpSpPr/>
            <p:nvPr/>
          </p:nvGrpSpPr>
          <p:grpSpPr>
            <a:xfrm>
              <a:off x="2855121" y="5763942"/>
              <a:ext cx="1147708" cy="1100575"/>
              <a:chOff x="4552160" y="4889146"/>
              <a:chExt cx="1814871" cy="1894922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2EE10DC-6274-D5AC-F73E-7540F80EC9A7}"/>
                  </a:ext>
                </a:extLst>
              </p:cNvPr>
              <p:cNvGrpSpPr/>
              <p:nvPr/>
            </p:nvGrpSpPr>
            <p:grpSpPr>
              <a:xfrm>
                <a:off x="4872834" y="5908026"/>
                <a:ext cx="1494197" cy="876042"/>
                <a:chOff x="4593430" y="6230908"/>
                <a:chExt cx="561976" cy="369674"/>
              </a:xfrm>
              <a:solidFill>
                <a:srgbClr val="5BD4FF"/>
              </a:solidFill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11F97001-E1ED-B393-A15F-E2E9D2CF8C66}"/>
                    </a:ext>
                  </a:extLst>
                </p:cNvPr>
                <p:cNvSpPr/>
                <p:nvPr/>
              </p:nvSpPr>
              <p:spPr>
                <a:xfrm>
                  <a:off x="4593431" y="6293008"/>
                  <a:ext cx="561974" cy="230249"/>
                </a:xfrm>
                <a:prstGeom prst="rect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58A3B823-DEAB-DDA7-65D6-3118BA08914A}"/>
                    </a:ext>
                  </a:extLst>
                </p:cNvPr>
                <p:cNvSpPr/>
                <p:nvPr/>
              </p:nvSpPr>
              <p:spPr>
                <a:xfrm>
                  <a:off x="4593430" y="6230908"/>
                  <a:ext cx="561975" cy="149905"/>
                </a:xfrm>
                <a:prstGeom prst="ellipse">
                  <a:avLst/>
                </a:prstGeom>
                <a:solidFill>
                  <a:srgbClr val="75DB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F0352B0A-8F59-C326-A45A-965ADBBB594D}"/>
                    </a:ext>
                  </a:extLst>
                </p:cNvPr>
                <p:cNvSpPr/>
                <p:nvPr/>
              </p:nvSpPr>
              <p:spPr>
                <a:xfrm>
                  <a:off x="4593431" y="6450677"/>
                  <a:ext cx="561975" cy="149905"/>
                </a:xfrm>
                <a:prstGeom prst="ellipse">
                  <a:avLst/>
                </a:prstGeom>
                <a:solidFill>
                  <a:srgbClr val="9BE5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FCD5C304-1786-DA19-541B-597564F589B0}"/>
                  </a:ext>
                </a:extLst>
              </p:cNvPr>
              <p:cNvGrpSpPr/>
              <p:nvPr/>
            </p:nvGrpSpPr>
            <p:grpSpPr>
              <a:xfrm>
                <a:off x="4552160" y="4889146"/>
                <a:ext cx="1814871" cy="1889027"/>
                <a:chOff x="3730626" y="4652267"/>
                <a:chExt cx="1814871" cy="1889027"/>
              </a:xfrm>
            </p:grpSpPr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6B31C20E-2608-B6B2-4267-C1282FFF2174}"/>
                    </a:ext>
                  </a:extLst>
                </p:cNvPr>
                <p:cNvSpPr/>
                <p:nvPr/>
              </p:nvSpPr>
              <p:spPr>
                <a:xfrm>
                  <a:off x="4051300" y="6143625"/>
                  <a:ext cx="1485900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6" name="Freeform: Shape 100">
                  <a:extLst>
                    <a:ext uri="{FF2B5EF4-FFF2-40B4-BE49-F238E27FC236}">
                      <a16:creationId xmlns:a16="http://schemas.microsoft.com/office/drawing/2014/main" id="{C4A6E843-5794-66FA-2710-6DC0A298CC42}"/>
                    </a:ext>
                  </a:extLst>
                </p:cNvPr>
                <p:cNvSpPr/>
                <p:nvPr/>
              </p:nvSpPr>
              <p:spPr>
                <a:xfrm>
                  <a:off x="4936332" y="5222081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Freeform: Shape 101">
                  <a:extLst>
                    <a:ext uri="{FF2B5EF4-FFF2-40B4-BE49-F238E27FC236}">
                      <a16:creationId xmlns:a16="http://schemas.microsoft.com/office/drawing/2014/main" id="{94D8D0E9-E1DC-0D74-2439-B080C8C66533}"/>
                    </a:ext>
                  </a:extLst>
                </p:cNvPr>
                <p:cNvSpPr/>
                <p:nvPr/>
              </p:nvSpPr>
              <p:spPr>
                <a:xfrm>
                  <a:off x="4936332" y="5446614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Freeform: Shape 102">
                  <a:extLst>
                    <a:ext uri="{FF2B5EF4-FFF2-40B4-BE49-F238E27FC236}">
                      <a16:creationId xmlns:a16="http://schemas.microsoft.com/office/drawing/2014/main" id="{DDCDE4AE-6980-6DBD-740E-D4C3F4AFE875}"/>
                    </a:ext>
                  </a:extLst>
                </p:cNvPr>
                <p:cNvSpPr/>
                <p:nvPr/>
              </p:nvSpPr>
              <p:spPr>
                <a:xfrm>
                  <a:off x="4936332" y="5671147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Freeform: Shape 103">
                  <a:extLst>
                    <a:ext uri="{FF2B5EF4-FFF2-40B4-BE49-F238E27FC236}">
                      <a16:creationId xmlns:a16="http://schemas.microsoft.com/office/drawing/2014/main" id="{D8A24547-BABC-4AEF-069F-005E28C79DAE}"/>
                    </a:ext>
                  </a:extLst>
                </p:cNvPr>
                <p:cNvSpPr/>
                <p:nvPr/>
              </p:nvSpPr>
              <p:spPr>
                <a:xfrm>
                  <a:off x="4936332" y="5895680"/>
                  <a:ext cx="397669" cy="52388"/>
                </a:xfrm>
                <a:custGeom>
                  <a:avLst/>
                  <a:gdLst>
                    <a:gd name="connsiteX0" fmla="*/ 0 w 397669"/>
                    <a:gd name="connsiteY0" fmla="*/ 52388 h 52388"/>
                    <a:gd name="connsiteX1" fmla="*/ 209550 w 397669"/>
                    <a:gd name="connsiteY1" fmla="*/ 35719 h 52388"/>
                    <a:gd name="connsiteX2" fmla="*/ 397669 w 397669"/>
                    <a:gd name="connsiteY2" fmla="*/ 0 h 523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7669" h="52388">
                      <a:moveTo>
                        <a:pt x="0" y="52388"/>
                      </a:moveTo>
                      <a:cubicBezTo>
                        <a:pt x="71636" y="48419"/>
                        <a:pt x="143272" y="44450"/>
                        <a:pt x="209550" y="35719"/>
                      </a:cubicBezTo>
                      <a:cubicBezTo>
                        <a:pt x="275828" y="26988"/>
                        <a:pt x="336748" y="13494"/>
                        <a:pt x="397669" y="0"/>
                      </a:cubicBezTo>
                    </a:path>
                  </a:pathLst>
                </a:custGeom>
                <a:noFill/>
                <a:ln w="38100" cap="rnd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DDA53A7C-BF71-6244-E466-6AD61BCB4F51}"/>
                    </a:ext>
                  </a:extLst>
                </p:cNvPr>
                <p:cNvCxnSpPr>
                  <a:cxnSpLocks/>
                  <a:stCxn id="82" idx="6"/>
                  <a:endCxn id="75" idx="6"/>
                </p:cNvCxnSpPr>
                <p:nvPr/>
              </p:nvCxnSpPr>
              <p:spPr>
                <a:xfrm flipH="1">
                  <a:off x="5537200" y="4851102"/>
                  <a:ext cx="8297" cy="149135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Freeform: Shape 105">
                  <a:extLst>
                    <a:ext uri="{FF2B5EF4-FFF2-40B4-BE49-F238E27FC236}">
                      <a16:creationId xmlns:a16="http://schemas.microsoft.com/office/drawing/2014/main" id="{C7EC8631-06D2-E8E8-6D86-A480EBB58055}"/>
                    </a:ext>
                  </a:extLst>
                </p:cNvPr>
                <p:cNvSpPr/>
                <p:nvPr/>
              </p:nvSpPr>
              <p:spPr>
                <a:xfrm>
                  <a:off x="3756025" y="4895496"/>
                  <a:ext cx="299013" cy="1446964"/>
                </a:xfrm>
                <a:custGeom>
                  <a:avLst/>
                  <a:gdLst>
                    <a:gd name="connsiteX0" fmla="*/ 339725 w 346638"/>
                    <a:gd name="connsiteY0" fmla="*/ 1425575 h 1425575"/>
                    <a:gd name="connsiteX1" fmla="*/ 346075 w 346638"/>
                    <a:gd name="connsiteY1" fmla="*/ 654050 h 1425575"/>
                    <a:gd name="connsiteX2" fmla="*/ 327025 w 346638"/>
                    <a:gd name="connsiteY2" fmla="*/ 409575 h 1425575"/>
                    <a:gd name="connsiteX3" fmla="*/ 228600 w 346638"/>
                    <a:gd name="connsiteY3" fmla="*/ 238125 h 1425575"/>
                    <a:gd name="connsiteX4" fmla="*/ 66675 w 346638"/>
                    <a:gd name="connsiteY4" fmla="*/ 76200 h 1425575"/>
                    <a:gd name="connsiteX5" fmla="*/ 0 w 346638"/>
                    <a:gd name="connsiteY5" fmla="*/ 0 h 1425575"/>
                    <a:gd name="connsiteX0" fmla="*/ 273050 w 279963"/>
                    <a:gd name="connsiteY0" fmla="*/ 1349375 h 1349375"/>
                    <a:gd name="connsiteX1" fmla="*/ 279400 w 279963"/>
                    <a:gd name="connsiteY1" fmla="*/ 577850 h 1349375"/>
                    <a:gd name="connsiteX2" fmla="*/ 260350 w 279963"/>
                    <a:gd name="connsiteY2" fmla="*/ 333375 h 1349375"/>
                    <a:gd name="connsiteX3" fmla="*/ 161925 w 279963"/>
                    <a:gd name="connsiteY3" fmla="*/ 161925 h 1349375"/>
                    <a:gd name="connsiteX4" fmla="*/ 0 w 279963"/>
                    <a:gd name="connsiteY4" fmla="*/ 0 h 1349375"/>
                    <a:gd name="connsiteX0" fmla="*/ 292100 w 299013"/>
                    <a:gd name="connsiteY0" fmla="*/ 1395300 h 1395300"/>
                    <a:gd name="connsiteX1" fmla="*/ 298450 w 299013"/>
                    <a:gd name="connsiteY1" fmla="*/ 623775 h 1395300"/>
                    <a:gd name="connsiteX2" fmla="*/ 279400 w 299013"/>
                    <a:gd name="connsiteY2" fmla="*/ 379300 h 1395300"/>
                    <a:gd name="connsiteX3" fmla="*/ 180975 w 299013"/>
                    <a:gd name="connsiteY3" fmla="*/ 207850 h 1395300"/>
                    <a:gd name="connsiteX4" fmla="*/ 0 w 299013"/>
                    <a:gd name="connsiteY4" fmla="*/ 0 h 1395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9013" h="1395300">
                      <a:moveTo>
                        <a:pt x="292100" y="1395300"/>
                      </a:moveTo>
                      <a:cubicBezTo>
                        <a:pt x="296333" y="1094204"/>
                        <a:pt x="300567" y="793108"/>
                        <a:pt x="298450" y="623775"/>
                      </a:cubicBezTo>
                      <a:cubicBezTo>
                        <a:pt x="296333" y="454442"/>
                        <a:pt x="298979" y="448621"/>
                        <a:pt x="279400" y="379300"/>
                      </a:cubicBezTo>
                      <a:cubicBezTo>
                        <a:pt x="259821" y="309979"/>
                        <a:pt x="227542" y="271067"/>
                        <a:pt x="180975" y="207850"/>
                      </a:cubicBezTo>
                      <a:cubicBezTo>
                        <a:pt x="134408" y="144633"/>
                        <a:pt x="38100" y="39687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940FAF25-E2F4-0D95-EA99-BADD9EB4FB40}"/>
                    </a:ext>
                  </a:extLst>
                </p:cNvPr>
                <p:cNvSpPr/>
                <p:nvPr/>
              </p:nvSpPr>
              <p:spPr>
                <a:xfrm>
                  <a:off x="3730626" y="4652267"/>
                  <a:ext cx="1814871" cy="39766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657CA826-80B7-8E49-91A7-47148DF53D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682649">
              <a:off x="2769149" y="6402585"/>
              <a:ext cx="194449" cy="1120008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E3D3164-8C34-6C8F-CA7E-E8DDB621E6CE}"/>
              </a:ext>
            </a:extLst>
          </p:cNvPr>
          <p:cNvGrpSpPr/>
          <p:nvPr/>
        </p:nvGrpSpPr>
        <p:grpSpPr>
          <a:xfrm rot="8994754">
            <a:off x="3270362" y="6044264"/>
            <a:ext cx="1050917" cy="1096225"/>
            <a:chOff x="-1890705" y="2956744"/>
            <a:chExt cx="1050917" cy="1096225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FDCCC2F2-7160-55E4-983C-2777ECA9EA3F}"/>
                </a:ext>
              </a:extLst>
            </p:cNvPr>
            <p:cNvCxnSpPr>
              <a:cxnSpLocks/>
            </p:cNvCxnSpPr>
            <p:nvPr/>
          </p:nvCxnSpPr>
          <p:spPr>
            <a:xfrm rot="11639696" flipH="1">
              <a:off x="-1890705" y="2956744"/>
              <a:ext cx="856462" cy="1096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330A9E5-CA02-9860-C754-8035EBFD922E}"/>
                </a:ext>
              </a:extLst>
            </p:cNvPr>
            <p:cNvSpPr/>
            <p:nvPr/>
          </p:nvSpPr>
          <p:spPr>
            <a:xfrm>
              <a:off x="-989013" y="3009900"/>
              <a:ext cx="149225" cy="1333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7B18AFE-ED20-370D-EB1D-71D0CED8FFF2}"/>
              </a:ext>
            </a:extLst>
          </p:cNvPr>
          <p:cNvCxnSpPr/>
          <p:nvPr/>
        </p:nvCxnSpPr>
        <p:spPr>
          <a:xfrm>
            <a:off x="2064244" y="6832842"/>
            <a:ext cx="742588" cy="0"/>
          </a:xfrm>
          <a:prstGeom prst="straightConnector1">
            <a:avLst/>
          </a:prstGeom>
          <a:ln w="57150">
            <a:solidFill>
              <a:srgbClr val="16AD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7FDA6D6-1E41-B8E5-B547-A588D2F62D08}"/>
              </a:ext>
            </a:extLst>
          </p:cNvPr>
          <p:cNvCxnSpPr/>
          <p:nvPr/>
        </p:nvCxnSpPr>
        <p:spPr>
          <a:xfrm>
            <a:off x="4154637" y="6832842"/>
            <a:ext cx="742588" cy="0"/>
          </a:xfrm>
          <a:prstGeom prst="straightConnector1">
            <a:avLst/>
          </a:prstGeom>
          <a:ln w="57150">
            <a:solidFill>
              <a:srgbClr val="16AD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600D36AF-950E-F77D-3BC7-52767EC5677E}"/>
              </a:ext>
            </a:extLst>
          </p:cNvPr>
          <p:cNvSpPr/>
          <p:nvPr/>
        </p:nvSpPr>
        <p:spPr>
          <a:xfrm>
            <a:off x="562792" y="1591805"/>
            <a:ext cx="6516000" cy="64633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Investigate how the saturation point of water is affected by its temperature. 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944149C2-668A-D0C1-19AE-0030CB567326}"/>
              </a:ext>
            </a:extLst>
          </p:cNvPr>
          <p:cNvSpPr/>
          <p:nvPr/>
        </p:nvSpPr>
        <p:spPr>
          <a:xfrm>
            <a:off x="171000" y="8991450"/>
            <a:ext cx="6516000" cy="484409"/>
          </a:xfrm>
          <a:prstGeom prst="roundRect">
            <a:avLst>
              <a:gd name="adj" fmla="val 7752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Challenge: Explain how the water particles change as temperature increases and how this affects how easily a solute dissolves.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E13C5D0-4B33-87B7-8AF3-2122F6BFBEB6}"/>
              </a:ext>
            </a:extLst>
          </p:cNvPr>
          <p:cNvSpPr/>
          <p:nvPr/>
        </p:nvSpPr>
        <p:spPr>
          <a:xfrm>
            <a:off x="188469" y="1488801"/>
            <a:ext cx="6516000" cy="485959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Explain how a solution is made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KS3-06-02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CEAF413E-DFB7-D017-E068-D46E7C589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471108"/>
            <a:ext cx="6516000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beaker of water do you think will have the highest saturation point?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Explain your idea.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this investigation, name the solute, solvent, and solution 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Solute: 	___________________________________________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Solvent: 	__________________________________________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Solution: _________________________________________</a:t>
            </a:r>
          </a:p>
          <a:p>
            <a:pPr marL="228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the difference in saturation point between the three beakers of water.</a:t>
            </a: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Explain your results. Include all the keywords from the lesson in your answer.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" name="Rounded Rectangle 17">
            <a:extLst>
              <a:ext uri="{FF2B5EF4-FFF2-40B4-BE49-F238E27FC236}">
                <a16:creationId xmlns:a16="http://schemas.microsoft.com/office/drawing/2014/main" id="{E3504DFC-F4AB-C6CD-DD45-FD1EA1638E4B}"/>
              </a:ext>
            </a:extLst>
          </p:cNvPr>
          <p:cNvSpPr/>
          <p:nvPr/>
        </p:nvSpPr>
        <p:spPr>
          <a:xfrm>
            <a:off x="171000" y="8927243"/>
            <a:ext cx="6516000" cy="472440"/>
          </a:xfrm>
          <a:prstGeom prst="roundRect">
            <a:avLst>
              <a:gd name="adj" fmla="val 10197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Solvent               Solute                 Solution             Dissolved                Saturation point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97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342</Words>
  <Application>Microsoft Office PowerPoint</Application>
  <PresentationFormat>A4 Paper (210x297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2023-09-07T15:56:34Z</dcterms:modified>
</cp:coreProperties>
</file>