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8" r:id="rId2"/>
    <p:sldId id="315" r:id="rId3"/>
    <p:sldId id="269" r:id="rId4"/>
    <p:sldId id="316" r:id="rId5"/>
    <p:sldId id="317" r:id="rId6"/>
    <p:sldId id="303" r:id="rId7"/>
    <p:sldId id="309" r:id="rId8"/>
    <p:sldId id="321" r:id="rId9"/>
    <p:sldId id="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94538"/>
  </p:normalViewPr>
  <p:slideViewPr>
    <p:cSldViewPr snapToGrid="0" snapToObjects="1">
      <p:cViewPr varScale="1">
        <p:scale>
          <a:sx n="106" d="100"/>
          <a:sy n="106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0EDB8F-9290-3044-875E-12698E9C6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02" b="118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5190B-BF42-C347-AF3E-83806274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74" y="654049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1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50EDB8F-9290-3044-875E-12698E9C6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02" b="118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B5190B-BF42-C347-AF3E-83806274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74" y="6540490"/>
            <a:ext cx="2171700" cy="317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31D6F3-E791-4243-BD8B-D8300719F406}"/>
              </a:ext>
            </a:extLst>
          </p:cNvPr>
          <p:cNvSpPr/>
          <p:nvPr/>
        </p:nvSpPr>
        <p:spPr>
          <a:xfrm>
            <a:off x="826168" y="1747392"/>
            <a:ext cx="10539663" cy="255454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</a:rPr>
              <a:t>Radioactive decay is the process by which an unstable atomic nucleus loses energy by radiation. A material containing unstable nuclei is considered radioactive. Three of the most common types of decay are alpha decay, beta decay, and gamma decay.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8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1871483"/>
            <a:ext cx="4768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You should be able to describe what's meant by </a:t>
            </a:r>
            <a:r>
              <a:rPr lang="en-GB" sz="2400" b="1" dirty="0">
                <a:solidFill>
                  <a:srgbClr val="00B0F0"/>
                </a:solidFill>
              </a:rPr>
              <a:t>radioactive decay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You should be able to describe the </a:t>
            </a:r>
            <a:r>
              <a:rPr lang="en-GB" sz="2400" b="1" dirty="0">
                <a:solidFill>
                  <a:srgbClr val="00B0F0"/>
                </a:solidFill>
              </a:rPr>
              <a:t>four types of nuclear radiation</a:t>
            </a:r>
            <a:r>
              <a:rPr lang="en-GB" sz="24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47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Radioactivity</a:t>
            </a:r>
          </a:p>
        </p:txBody>
      </p:sp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9409E836-6ADF-F1A2-3583-BC8DE669A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9" r="27979"/>
          <a:stretch/>
        </p:blipFill>
        <p:spPr>
          <a:xfrm>
            <a:off x="6157785" y="1"/>
            <a:ext cx="60288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77 BEST Carbon Isotope IMAGES, STOCK PHOTOS &amp;amp; VECTORS | Adobe Stock">
            <a:extLst>
              <a:ext uri="{FF2B5EF4-FFF2-40B4-BE49-F238E27FC236}">
                <a16:creationId xmlns:a16="http://schemas.microsoft.com/office/drawing/2014/main" id="{B1F692C7-66F4-7F48-9985-CAD7BE067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4"/>
          <a:stretch/>
        </p:blipFill>
        <p:spPr bwMode="auto">
          <a:xfrm>
            <a:off x="876389" y="1848342"/>
            <a:ext cx="10439221" cy="42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1DD603-7D52-DA42-B87B-691D0688A3CC}"/>
              </a:ext>
            </a:extLst>
          </p:cNvPr>
          <p:cNvSpPr/>
          <p:nvPr/>
        </p:nvSpPr>
        <p:spPr>
          <a:xfrm>
            <a:off x="1995727" y="730915"/>
            <a:ext cx="203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Carbon-12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FE5A7F-BD03-484E-A7BF-B720B7CD3A5F}"/>
              </a:ext>
            </a:extLst>
          </p:cNvPr>
          <p:cNvSpPr/>
          <p:nvPr/>
        </p:nvSpPr>
        <p:spPr>
          <a:xfrm>
            <a:off x="5080707" y="730915"/>
            <a:ext cx="203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Carbon-13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45499-4EA6-6E4C-9AB5-73DC69CCD74A}"/>
              </a:ext>
            </a:extLst>
          </p:cNvPr>
          <p:cNvSpPr/>
          <p:nvPr/>
        </p:nvSpPr>
        <p:spPr>
          <a:xfrm>
            <a:off x="8165687" y="730914"/>
            <a:ext cx="20305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Carbon-14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48115-95E7-064A-B1DD-5068C8BA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0B3559-B9A5-B170-C37D-20A743333BC2}"/>
              </a:ext>
            </a:extLst>
          </p:cNvPr>
          <p:cNvSpPr/>
          <p:nvPr/>
        </p:nvSpPr>
        <p:spPr>
          <a:xfrm>
            <a:off x="496129" y="5950434"/>
            <a:ext cx="111997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</a:rPr>
              <a:t>     6 protons + 6 neutrons = atomic mass 12 	     6 protons + 7 neutrons = atomic mass 13 	     6 protons + 8 neutrons = atomic mass 14  </a:t>
            </a:r>
          </a:p>
        </p:txBody>
      </p:sp>
    </p:spTree>
    <p:extLst>
      <p:ext uri="{BB962C8B-B14F-4D97-AF65-F5344CB8AC3E}">
        <p14:creationId xmlns:p14="http://schemas.microsoft.com/office/powerpoint/2010/main" val="231081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B48115-95E7-064A-B1DD-5068C8BA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  <p:pic>
        <p:nvPicPr>
          <p:cNvPr id="3074" name="Picture 2" descr="Becquerel and Sievert [MOE]">
            <a:extLst>
              <a:ext uri="{FF2B5EF4-FFF2-40B4-BE49-F238E27FC236}">
                <a16:creationId xmlns:a16="http://schemas.microsoft.com/office/drawing/2014/main" id="{1F378411-4D60-7D47-B221-9158934133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9" r="50000"/>
          <a:stretch/>
        </p:blipFill>
        <p:spPr bwMode="auto">
          <a:xfrm>
            <a:off x="3809999" y="430306"/>
            <a:ext cx="4572002" cy="59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5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Geiger counter - Wikipedia">
            <a:extLst>
              <a:ext uri="{FF2B5EF4-FFF2-40B4-BE49-F238E27FC236}">
                <a16:creationId xmlns:a16="http://schemas.microsoft.com/office/drawing/2014/main" id="{3D19CE36-8E6C-FA4D-9262-1681F800C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5" b="14065"/>
          <a:stretch/>
        </p:blipFill>
        <p:spPr bwMode="auto">
          <a:xfrm>
            <a:off x="-1523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714EAE-D732-334A-A8A6-21A3D1E2CDA3}"/>
              </a:ext>
            </a:extLst>
          </p:cNvPr>
          <p:cNvSpPr txBox="1"/>
          <p:nvPr/>
        </p:nvSpPr>
        <p:spPr>
          <a:xfrm>
            <a:off x="53785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13510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scover Park Family Walks | Coombe Abbey Hotel">
            <a:extLst>
              <a:ext uri="{FF2B5EF4-FFF2-40B4-BE49-F238E27FC236}">
                <a16:creationId xmlns:a16="http://schemas.microsoft.com/office/drawing/2014/main" id="{3C84118B-DFDC-A84A-8792-CA5F53D56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6E0AE-827D-9743-8BA5-7352B597554C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6083DACE-05E6-2D44-A7EC-E46314F62074}"/>
              </a:ext>
            </a:extLst>
          </p:cNvPr>
          <p:cNvSpPr/>
          <p:nvPr/>
        </p:nvSpPr>
        <p:spPr>
          <a:xfrm>
            <a:off x="2341782" y="2208229"/>
            <a:ext cx="1696065" cy="855406"/>
          </a:xfrm>
          <a:prstGeom prst="wedgeRoundRectCallout">
            <a:avLst>
              <a:gd name="adj1" fmla="val 125254"/>
              <a:gd name="adj2" fmla="val -156466"/>
              <a:gd name="adj3" fmla="val 16667"/>
            </a:avLst>
          </a:prstGeom>
          <a:solidFill>
            <a:schemeClr val="accent1">
              <a:alpha val="3490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air we breath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27BC051-5455-E84B-9F3F-47C93007B699}"/>
              </a:ext>
            </a:extLst>
          </p:cNvPr>
          <p:cNvSpPr/>
          <p:nvPr/>
        </p:nvSpPr>
        <p:spPr>
          <a:xfrm>
            <a:off x="2095976" y="4592201"/>
            <a:ext cx="1696065" cy="855406"/>
          </a:xfrm>
          <a:prstGeom prst="wedgeRoundRectCallout">
            <a:avLst>
              <a:gd name="adj1" fmla="val 11341"/>
              <a:gd name="adj2" fmla="val 88362"/>
              <a:gd name="adj3" fmla="val 16667"/>
            </a:avLst>
          </a:prstGeom>
          <a:solidFill>
            <a:schemeClr val="accent1">
              <a:alpha val="3490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the rocks and soil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858BE83-2B55-A045-B5CE-169FD8568E4B}"/>
              </a:ext>
            </a:extLst>
          </p:cNvPr>
          <p:cNvSpPr/>
          <p:nvPr/>
        </p:nvSpPr>
        <p:spPr>
          <a:xfrm>
            <a:off x="10096024" y="5241130"/>
            <a:ext cx="1696065" cy="855406"/>
          </a:xfrm>
          <a:prstGeom prst="wedgeRoundRectCallout">
            <a:avLst>
              <a:gd name="adj1" fmla="val 8732"/>
              <a:gd name="adj2" fmla="val -185776"/>
              <a:gd name="adj3" fmla="val 16667"/>
            </a:avLst>
          </a:prstGeom>
          <a:solidFill>
            <a:schemeClr val="accent1">
              <a:alpha val="3490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plants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B5BC236-422B-DC49-B971-E4DB03F6C22F}"/>
              </a:ext>
            </a:extLst>
          </p:cNvPr>
          <p:cNvSpPr/>
          <p:nvPr/>
        </p:nvSpPr>
        <p:spPr>
          <a:xfrm>
            <a:off x="6967328" y="605969"/>
            <a:ext cx="1696065" cy="855406"/>
          </a:xfrm>
          <a:prstGeom prst="wedgeRoundRectCallout">
            <a:avLst>
              <a:gd name="adj1" fmla="val 1400"/>
              <a:gd name="adj2" fmla="val -84239"/>
              <a:gd name="adj3" fmla="val 16667"/>
            </a:avLst>
          </a:prstGeom>
          <a:solidFill>
            <a:schemeClr val="accent1">
              <a:alpha val="3490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cosmic rays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23ADB7A-BE82-7945-8073-A21426EECD97}"/>
              </a:ext>
            </a:extLst>
          </p:cNvPr>
          <p:cNvSpPr/>
          <p:nvPr/>
        </p:nvSpPr>
        <p:spPr>
          <a:xfrm>
            <a:off x="5320724" y="5037378"/>
            <a:ext cx="1696065" cy="1262909"/>
          </a:xfrm>
          <a:prstGeom prst="wedgeRoundRectCallout">
            <a:avLst>
              <a:gd name="adj1" fmla="val 4385"/>
              <a:gd name="adj2" fmla="val -224112"/>
              <a:gd name="adj3" fmla="val 16667"/>
            </a:avLst>
          </a:prstGeom>
          <a:solidFill>
            <a:schemeClr val="accent1">
              <a:alpha val="3490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From the food we eat and even our own bodies</a:t>
            </a:r>
          </a:p>
        </p:txBody>
      </p:sp>
    </p:spTree>
    <p:extLst>
      <p:ext uri="{BB962C8B-B14F-4D97-AF65-F5344CB8AC3E}">
        <p14:creationId xmlns:p14="http://schemas.microsoft.com/office/powerpoint/2010/main" val="75428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ypes of Ionizing Radiation">
            <a:extLst>
              <a:ext uri="{FF2B5EF4-FFF2-40B4-BE49-F238E27FC236}">
                <a16:creationId xmlns:a16="http://schemas.microsoft.com/office/drawing/2014/main" id="{B0C23C31-9944-4846-A550-F5A016BB1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1111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B48115-95E7-064A-B1DD-5068C8BA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8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177BD80-479D-EAFA-8201-81C0FB279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03" y="449179"/>
            <a:ext cx="9934394" cy="55345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93CC60-0EC5-7599-1B84-36F4D480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48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3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143</Words>
  <Application>Microsoft Macintosh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169</cp:revision>
  <dcterms:created xsi:type="dcterms:W3CDTF">2021-05-21T15:41:32Z</dcterms:created>
  <dcterms:modified xsi:type="dcterms:W3CDTF">2022-08-24T07:47:16Z</dcterms:modified>
</cp:coreProperties>
</file>