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/>
    <p:restoredTop sz="96296"/>
  </p:normalViewPr>
  <p:slideViewPr>
    <p:cSldViewPr snapToGrid="0" snapToObjects="1">
      <p:cViewPr varScale="1">
        <p:scale>
          <a:sx n="90" d="100"/>
          <a:sy n="90" d="100"/>
        </p:scale>
        <p:origin x="1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2/2/22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13915210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Visit the recommended link given by your teacher to the use of radiation in medicine.  Make notes on internal and external use of radioactive isotopes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Taking notes from written text that list precise bullet points of information that can become flashcards that are easy to revise for exams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Consider how radiation can be used in positive and life-changing applications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7" y="6373089"/>
            <a:ext cx="3576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KS4-21-11:</a:t>
            </a:r>
          </a:p>
          <a:p>
            <a:r>
              <a:rPr lang="en-US" sz="1000" dirty="0">
                <a:ea typeface="Arial Rounded MT Bold" charset="0"/>
                <a:cs typeface="Arial Rounded MT Bold" charset="0"/>
              </a:rPr>
              <a:t>Explore how Radiation is used in Medicine</a:t>
            </a:r>
            <a:endParaRPr lang="en-GB" sz="1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57C0FE-0EBB-0A4D-A9D0-F78DCF42B2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08" r="5645"/>
          <a:stretch/>
        </p:blipFill>
        <p:spPr>
          <a:xfrm>
            <a:off x="8271763" y="1738002"/>
            <a:ext cx="3214688" cy="440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46610</TotalTime>
  <Words>78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Jean Debney</cp:lastModifiedBy>
  <cp:revision>85</cp:revision>
  <dcterms:created xsi:type="dcterms:W3CDTF">2021-08-07T16:04:59Z</dcterms:created>
  <dcterms:modified xsi:type="dcterms:W3CDTF">2022-02-04T18:02:10Z</dcterms:modified>
</cp:coreProperties>
</file>