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2" r:id="rId2"/>
    <p:sldId id="273" r:id="rId3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7" userDrawn="1">
          <p15:clr>
            <a:srgbClr val="A4A3A4"/>
          </p15:clr>
        </p15:guide>
        <p15:guide id="2" pos="119" userDrawn="1">
          <p15:clr>
            <a:srgbClr val="A4A3A4"/>
          </p15:clr>
        </p15:guide>
        <p15:guide id="3" pos="4201" userDrawn="1">
          <p15:clr>
            <a:srgbClr val="A4A3A4"/>
          </p15:clr>
        </p15:guide>
        <p15:guide id="4" orient="horz" pos="5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8CC"/>
    <a:srgbClr val="4E433F"/>
    <a:srgbClr val="161211"/>
    <a:srgbClr val="FFFFFF"/>
    <a:srgbClr val="807E80"/>
    <a:srgbClr val="00C6CB"/>
    <a:srgbClr val="55C7CC"/>
    <a:srgbClr val="54C7CC"/>
    <a:srgbClr val="33CCCC"/>
    <a:srgbClr val="7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5846"/>
  </p:normalViewPr>
  <p:slideViewPr>
    <p:cSldViewPr snapToGrid="0" snapToObjects="1">
      <p:cViewPr varScale="1">
        <p:scale>
          <a:sx n="111" d="100"/>
          <a:sy n="111" d="100"/>
        </p:scale>
        <p:origin x="3088" y="208"/>
      </p:cViewPr>
      <p:guideLst>
        <p:guide orient="horz" pos="897"/>
        <p:guide pos="119"/>
        <p:guide pos="4201"/>
        <p:guide orient="horz" pos="59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268FC-2825-4F6C-8891-42CDD914C3B3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CB3B4-AFA7-461B-BBDC-B26BBDA4B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4842-C518-9741-BB7B-A105FBC0FC1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5.em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0A3A0DF6-7F4B-75B2-8DA5-BA3E720D5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pic>
        <p:nvPicPr>
          <p:cNvPr id="13" name="Picture 10" descr="Bulldozer, Utility Vehicle, Ind, Industry, Machine">
            <a:extLst>
              <a:ext uri="{FF2B5EF4-FFF2-40B4-BE49-F238E27FC236}">
                <a16:creationId xmlns:a16="http://schemas.microsoft.com/office/drawing/2014/main" id="{847449FC-FD6A-F61F-9628-BB214D52B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13025" r="9236" b="13225"/>
          <a:stretch/>
        </p:blipFill>
        <p:spPr bwMode="auto">
          <a:xfrm>
            <a:off x="206780" y="8157331"/>
            <a:ext cx="2107698" cy="13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440397" y="864698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EYFS-03-01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52C0D-0E9F-2441-81D1-87A1F755D317}"/>
              </a:ext>
            </a:extLst>
          </p:cNvPr>
          <p:cNvSpPr txBox="1"/>
          <p:nvPr/>
        </p:nvSpPr>
        <p:spPr>
          <a:xfrm>
            <a:off x="1042997" y="215435"/>
            <a:ext cx="563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What happens when you push or pull something?</a:t>
            </a:r>
          </a:p>
        </p:txBody>
      </p:sp>
      <p:pic>
        <p:nvPicPr>
          <p:cNvPr id="7" name="Picture 6" descr="Tug Of War, Force, Teamwork, Men, Rope, Sport">
            <a:extLst>
              <a:ext uri="{FF2B5EF4-FFF2-40B4-BE49-F238E27FC236}">
                <a16:creationId xmlns:a16="http://schemas.microsoft.com/office/drawing/2014/main" id="{50DBD376-A2AC-525B-53C7-60FD3CDED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7" b="22128"/>
          <a:stretch/>
        </p:blipFill>
        <p:spPr bwMode="auto">
          <a:xfrm>
            <a:off x="2368321" y="2411830"/>
            <a:ext cx="2111535" cy="9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14E933-5E13-15A2-4145-9A2F7FE66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182" y="7785688"/>
            <a:ext cx="1967636" cy="1698678"/>
          </a:xfrm>
          <a:prstGeom prst="rect">
            <a:avLst/>
          </a:prstGeom>
        </p:spPr>
      </p:pic>
      <p:pic>
        <p:nvPicPr>
          <p:cNvPr id="9" name="Picture 4" descr="Flower, Picking Flowers, Garden, Lady, 1960, Vintage">
            <a:extLst>
              <a:ext uri="{FF2B5EF4-FFF2-40B4-BE49-F238E27FC236}">
                <a16:creationId xmlns:a16="http://schemas.microsoft.com/office/drawing/2014/main" id="{DF4299B3-ED78-C80C-939C-898F7A0E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42" y="3971543"/>
            <a:ext cx="1532317" cy="16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n, Male, Boy, Human, People, Person, Driving, Drive">
            <a:extLst>
              <a:ext uri="{FF2B5EF4-FFF2-40B4-BE49-F238E27FC236}">
                <a16:creationId xmlns:a16="http://schemas.microsoft.com/office/drawing/2014/main" id="{4D68BF81-7C8B-888D-1E5F-8A9B87AA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58" y="2388455"/>
            <a:ext cx="2056469" cy="10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ush, Pushing, Move, Moving Action, Body, Man, People">
            <a:extLst>
              <a:ext uri="{FF2B5EF4-FFF2-40B4-BE49-F238E27FC236}">
                <a16:creationId xmlns:a16="http://schemas.microsoft.com/office/drawing/2014/main" id="{4B5E1343-6B11-C76F-AA56-C4CB0004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15" y="7677587"/>
            <a:ext cx="1896791" cy="18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ax, White Male, 3D Model, Isolated, 3D, Model">
            <a:extLst>
              <a:ext uri="{FF2B5EF4-FFF2-40B4-BE49-F238E27FC236}">
                <a16:creationId xmlns:a16="http://schemas.microsoft.com/office/drawing/2014/main" id="{16B07695-81FB-00AC-7F0A-D0AF8A7C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6" y="3922116"/>
            <a:ext cx="1840262" cy="18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White Male, 3D Man, Isolated, 3D, Model, 3D Model">
            <a:extLst>
              <a:ext uri="{FF2B5EF4-FFF2-40B4-BE49-F238E27FC236}">
                <a16:creationId xmlns:a16="http://schemas.microsoft.com/office/drawing/2014/main" id="{0F7B688D-3D2D-3783-9AF9-B6A97AF6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4641139" y="3939732"/>
            <a:ext cx="1840262" cy="18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Climbing, Mountain, Survive, Rock, Man, Climber, Cliff">
            <a:extLst>
              <a:ext uri="{FF2B5EF4-FFF2-40B4-BE49-F238E27FC236}">
                <a16:creationId xmlns:a16="http://schemas.microsoft.com/office/drawing/2014/main" id="{056BF1FF-B085-8358-7EB9-2FB5BE885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r="14494" b="1320"/>
          <a:stretch/>
        </p:blipFill>
        <p:spPr bwMode="auto">
          <a:xfrm>
            <a:off x="4611682" y="5874889"/>
            <a:ext cx="1919824" cy="172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Mikado, Domino, Stones, Pay, Steinchen, Fun, Play">
            <a:extLst>
              <a:ext uri="{FF2B5EF4-FFF2-40B4-BE49-F238E27FC236}">
                <a16:creationId xmlns:a16="http://schemas.microsoft.com/office/drawing/2014/main" id="{D9EFB8FF-DDDA-7985-1190-0768192C7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16644" b="4582"/>
          <a:stretch/>
        </p:blipFill>
        <p:spPr bwMode="auto">
          <a:xfrm>
            <a:off x="2352031" y="5871205"/>
            <a:ext cx="2116555" cy="17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Overcoming, Stone, Roll, Slide, Strong, Life Struggle">
            <a:extLst>
              <a:ext uri="{FF2B5EF4-FFF2-40B4-BE49-F238E27FC236}">
                <a16:creationId xmlns:a16="http://schemas.microsoft.com/office/drawing/2014/main" id="{E797D027-28E4-9408-1647-DF2B66FCA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r="33293" b="12519"/>
          <a:stretch/>
        </p:blipFill>
        <p:spPr bwMode="auto">
          <a:xfrm>
            <a:off x="313265" y="5866344"/>
            <a:ext cx="1899600" cy="17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On, Button, Cartoon, Pressing">
            <a:extLst>
              <a:ext uri="{FF2B5EF4-FFF2-40B4-BE49-F238E27FC236}">
                <a16:creationId xmlns:a16="http://schemas.microsoft.com/office/drawing/2014/main" id="{CF0FFDDB-59FD-0849-BCC4-07C56924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6" y="1987010"/>
            <a:ext cx="1563689" cy="18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C5D803-4784-144F-164E-55ED08FC910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56A1CC3-039B-9CE1-2890-D25319074846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00C7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D5F6D3-924B-A9FC-42DF-1F8E6C4CB5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3A2E062-BD02-39F9-97EB-345896C62DF0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F40226-66DD-DA4B-4EBB-7FC95891AC76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00D3B3F-0E11-4AD1-F06D-AC32D1DC737E}"/>
              </a:ext>
            </a:extLst>
          </p:cNvPr>
          <p:cNvSpPr/>
          <p:nvPr/>
        </p:nvSpPr>
        <p:spPr>
          <a:xfrm>
            <a:off x="202034" y="1429543"/>
            <a:ext cx="6478552" cy="5363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Cut out the cards and sort them into pushes and pulls.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2DE1374-2EC0-0DE7-9015-E3FBA5EB7C68}"/>
              </a:ext>
            </a:extLst>
          </p:cNvPr>
          <p:cNvSpPr/>
          <p:nvPr/>
        </p:nvSpPr>
        <p:spPr>
          <a:xfrm>
            <a:off x="161842" y="2063723"/>
            <a:ext cx="6518744" cy="7508540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55C7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600" dirty="0">
              <a:solidFill>
                <a:srgbClr val="807E8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AA4036-B13A-B4FA-A35E-BEAC91F29539}"/>
              </a:ext>
            </a:extLst>
          </p:cNvPr>
          <p:cNvCxnSpPr/>
          <p:nvPr/>
        </p:nvCxnSpPr>
        <p:spPr>
          <a:xfrm>
            <a:off x="2305465" y="2059107"/>
            <a:ext cx="0" cy="7533230"/>
          </a:xfrm>
          <a:prstGeom prst="line">
            <a:avLst/>
          </a:prstGeom>
          <a:ln w="28575">
            <a:solidFill>
              <a:srgbClr val="55C8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5FB0BD-E5C5-8984-5FBC-99CE4D487533}"/>
              </a:ext>
            </a:extLst>
          </p:cNvPr>
          <p:cNvCxnSpPr/>
          <p:nvPr/>
        </p:nvCxnSpPr>
        <p:spPr>
          <a:xfrm>
            <a:off x="4543358" y="2059107"/>
            <a:ext cx="0" cy="7533230"/>
          </a:xfrm>
          <a:prstGeom prst="line">
            <a:avLst/>
          </a:prstGeom>
          <a:ln w="28575">
            <a:solidFill>
              <a:srgbClr val="55C8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F6620F-196B-EC56-6EC4-0E73A498B3C8}"/>
              </a:ext>
            </a:extLst>
          </p:cNvPr>
          <p:cNvCxnSpPr>
            <a:cxnSpLocks/>
          </p:cNvCxnSpPr>
          <p:nvPr/>
        </p:nvCxnSpPr>
        <p:spPr>
          <a:xfrm flipH="1">
            <a:off x="188913" y="3945886"/>
            <a:ext cx="6491673" cy="0"/>
          </a:xfrm>
          <a:prstGeom prst="line">
            <a:avLst/>
          </a:prstGeom>
          <a:ln w="28575">
            <a:solidFill>
              <a:srgbClr val="55C8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F9E9A3-19BA-AC2F-3BE1-CC11A4CEF838}"/>
              </a:ext>
            </a:extLst>
          </p:cNvPr>
          <p:cNvCxnSpPr>
            <a:cxnSpLocks/>
          </p:cNvCxnSpPr>
          <p:nvPr/>
        </p:nvCxnSpPr>
        <p:spPr>
          <a:xfrm flipH="1">
            <a:off x="188913" y="5763226"/>
            <a:ext cx="6491673" cy="0"/>
          </a:xfrm>
          <a:prstGeom prst="line">
            <a:avLst/>
          </a:prstGeom>
          <a:ln w="28575">
            <a:solidFill>
              <a:srgbClr val="55C8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582859-BBC4-5F9D-4186-CB476645AE1F}"/>
              </a:ext>
            </a:extLst>
          </p:cNvPr>
          <p:cNvCxnSpPr>
            <a:cxnSpLocks/>
          </p:cNvCxnSpPr>
          <p:nvPr/>
        </p:nvCxnSpPr>
        <p:spPr>
          <a:xfrm flipH="1">
            <a:off x="188913" y="7643826"/>
            <a:ext cx="6491673" cy="0"/>
          </a:xfrm>
          <a:prstGeom prst="line">
            <a:avLst/>
          </a:prstGeom>
          <a:ln w="28575">
            <a:solidFill>
              <a:srgbClr val="55C8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 descr="Scissors with solid fill">
            <a:extLst>
              <a:ext uri="{FF2B5EF4-FFF2-40B4-BE49-F238E27FC236}">
                <a16:creationId xmlns:a16="http://schemas.microsoft.com/office/drawing/2014/main" id="{EF660C3E-8825-43F1-7BAB-FA8402BD4E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80193" flipH="1" flipV="1">
            <a:off x="27052" y="1995602"/>
            <a:ext cx="231062" cy="2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D52D070-2FC6-B88F-1C24-11BCE4E552DF}"/>
              </a:ext>
            </a:extLst>
          </p:cNvPr>
          <p:cNvSpPr/>
          <p:nvPr/>
        </p:nvSpPr>
        <p:spPr>
          <a:xfrm>
            <a:off x="190745" y="2281781"/>
            <a:ext cx="6478552" cy="7174109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600" dirty="0">
              <a:solidFill>
                <a:srgbClr val="807E8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BDA172-8460-6583-B8E1-33A38804954C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EE72D-C9D7-D448-903B-E6F91E5817C9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F26AE5-D6D1-2F04-FEC3-4426A89EA305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D266B4-8870-9F9F-5E8C-4CF35C48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668D92-1111-E41C-725A-9CC29A263CEF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ACA9D9E1-E555-BC73-8F62-FF4879D22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877243-C70A-0CA8-78C3-C24947643FAA}"/>
              </a:ext>
            </a:extLst>
          </p:cNvPr>
          <p:cNvSpPr txBox="1"/>
          <p:nvPr/>
        </p:nvSpPr>
        <p:spPr>
          <a:xfrm>
            <a:off x="4440397" y="864698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EYFS-03-01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EBE80-ECF5-50A0-9624-C69C241C48C5}"/>
              </a:ext>
            </a:extLst>
          </p:cNvPr>
          <p:cNvSpPr txBox="1"/>
          <p:nvPr/>
        </p:nvSpPr>
        <p:spPr>
          <a:xfrm>
            <a:off x="1042997" y="215435"/>
            <a:ext cx="563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What happens when you push or pull something?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E408B2-575F-67B7-80C9-6E664541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7933DAF-873D-222E-575D-250F87838015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00C7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3D8F98-7DB9-FC70-E664-E2FCE9FD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C8695-53D3-8004-FEAA-DBFB7D86F4AD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89530-2BCC-AC61-427A-CBCABEF4DC92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07B625-D946-15E0-D1AC-D8CD47649960}"/>
              </a:ext>
            </a:extLst>
          </p:cNvPr>
          <p:cNvSpPr/>
          <p:nvPr/>
        </p:nvSpPr>
        <p:spPr>
          <a:xfrm>
            <a:off x="202034" y="1429543"/>
            <a:ext cx="6478552" cy="747106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the different pushes and pulls you can do in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415315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4818</TotalTime>
  <Words>79</Words>
  <Application>Microsoft Macintosh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54</cp:revision>
  <cp:lastPrinted>2022-07-18T20:08:06Z</cp:lastPrinted>
  <dcterms:created xsi:type="dcterms:W3CDTF">2022-04-04T08:08:59Z</dcterms:created>
  <dcterms:modified xsi:type="dcterms:W3CDTF">2023-10-23T13:22:23Z</dcterms:modified>
</cp:coreProperties>
</file>