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 snapToObjects="1">
      <p:cViewPr>
        <p:scale>
          <a:sx n="70" d="100"/>
          <a:sy n="70" d="100"/>
        </p:scale>
        <p:origin x="113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054345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Consider your school’s upstream emissions. How can you have a say in minimising them?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Ask questions and develop a line of enquiry based on observations of the real world, alongside prior knowledge and experience.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Taking the supply chain emissions into account, design an eco-school and an eco-school system.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516840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COP26S-03_02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what financial institutions must do to play their part in combating climate change  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0" y="1776442"/>
            <a:ext cx="88686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Consider your school’s upstream emissions. How can you have a say in minimising them?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93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Lane</dc:creator>
  <cp:lastModifiedBy>Developing Experts</cp:lastModifiedBy>
  <cp:revision>61</cp:revision>
  <dcterms:created xsi:type="dcterms:W3CDTF">2021-10-02T10:29:03Z</dcterms:created>
  <dcterms:modified xsi:type="dcterms:W3CDTF">2022-08-26T08:03:09Z</dcterms:modified>
</cp:coreProperties>
</file>