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A2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19"/>
    <p:restoredTop sz="94686"/>
  </p:normalViewPr>
  <p:slideViewPr>
    <p:cSldViewPr snapToGrid="0" snapToObjects="1">
      <p:cViewPr varScale="1">
        <p:scale>
          <a:sx n="102" d="100"/>
          <a:sy n="102" d="100"/>
        </p:scale>
        <p:origin x="32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2FC987-5DBF-AC43-B926-A9A9E907414B}" type="datetimeFigureOut">
              <a:rPr lang="en-GB" smtClean="0"/>
              <a:t>02/01/2019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719C86-0218-1641-A136-ABA9DDCFC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806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328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52463-84BB-F640-BEA7-299EFD44DFAF}" type="datetimeFigureOut">
              <a:rPr lang="en-GB" smtClean="0"/>
              <a:t>02/01/2019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1BC60-E1F8-234C-B25B-ECDF019F27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061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52463-84BB-F640-BEA7-299EFD44DFAF}" type="datetimeFigureOut">
              <a:rPr lang="en-GB" smtClean="0"/>
              <a:t>02/01/2019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1BC60-E1F8-234C-B25B-ECDF019F27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449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52463-84BB-F640-BEA7-299EFD44DFAF}" type="datetimeFigureOut">
              <a:rPr lang="en-GB" smtClean="0"/>
              <a:t>02/01/2019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1BC60-E1F8-234C-B25B-ECDF019F27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5593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52463-84BB-F640-BEA7-299EFD44DFAF}" type="datetimeFigureOut">
              <a:rPr lang="en-GB" smtClean="0"/>
              <a:t>02/01/2019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1BC60-E1F8-234C-B25B-ECDF019F27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045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52463-84BB-F640-BEA7-299EFD44DFAF}" type="datetimeFigureOut">
              <a:rPr lang="en-GB" smtClean="0"/>
              <a:t>02/01/2019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1BC60-E1F8-234C-B25B-ECDF019F27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858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52463-84BB-F640-BEA7-299EFD44DFAF}" type="datetimeFigureOut">
              <a:rPr lang="en-GB" smtClean="0"/>
              <a:t>02/01/2019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1BC60-E1F8-234C-B25B-ECDF019F27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367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52463-84BB-F640-BEA7-299EFD44DFAF}" type="datetimeFigureOut">
              <a:rPr lang="en-GB" smtClean="0"/>
              <a:t>02/01/2019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1BC60-E1F8-234C-B25B-ECDF019F27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329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52463-84BB-F640-BEA7-299EFD44DFAF}" type="datetimeFigureOut">
              <a:rPr lang="en-GB" smtClean="0"/>
              <a:t>02/01/2019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1BC60-E1F8-234C-B25B-ECDF019F27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523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52463-84BB-F640-BEA7-299EFD44DFAF}" type="datetimeFigureOut">
              <a:rPr lang="en-GB" smtClean="0"/>
              <a:t>02/01/2019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1BC60-E1F8-234C-B25B-ECDF019F27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563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52463-84BB-F640-BEA7-299EFD44DFAF}" type="datetimeFigureOut">
              <a:rPr lang="en-GB" smtClean="0"/>
              <a:t>02/01/2019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1BC60-E1F8-234C-B25B-ECDF019F27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684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52463-84BB-F640-BEA7-299EFD44DFAF}" type="datetimeFigureOut">
              <a:rPr lang="en-GB" smtClean="0"/>
              <a:t>02/01/2019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1BC60-E1F8-234C-B25B-ECDF019F27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848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52463-84BB-F640-BEA7-299EFD44DFAF}" type="datetimeFigureOut">
              <a:rPr lang="en-GB" smtClean="0"/>
              <a:t>02/01/2019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1BC60-E1F8-234C-B25B-ECDF019F27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633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39906" y="9555021"/>
            <a:ext cx="4178191" cy="24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541298" algn="ctr"/>
                <a:tab pos="5082597" algn="r"/>
                <a:tab pos="2305405" algn="l"/>
                <a:tab pos="2541298" algn="ctr"/>
                <a:tab pos="5082597" algn="r"/>
              </a:tabLst>
            </a:pPr>
            <a:r>
              <a:rPr lang="en-US" sz="1020" dirty="0">
                <a:solidFill>
                  <a:srgbClr val="2EA2B5"/>
                </a:solidFill>
                <a:latin typeface="Arial Rounded MT Bold" charset="0"/>
                <a:ea typeface="ＭＳ 明朝" charset="-128"/>
                <a:cs typeface="Times New Roman" charset="0"/>
              </a:rPr>
              <a:t>Developing Experts Ltd. Copyright 2018 All rights reserved.</a:t>
            </a:r>
            <a:endParaRPr lang="en-US" sz="1020" dirty="0">
              <a:solidFill>
                <a:srgbClr val="2EA2B5"/>
              </a:solidFill>
              <a:latin typeface="Cambria" charset="0"/>
              <a:ea typeface="ＭＳ 明朝" charset="-128"/>
              <a:cs typeface="Times New Roman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99281" y="290925"/>
            <a:ext cx="6459648" cy="167972"/>
          </a:xfrm>
          <a:prstGeom prst="roundRect">
            <a:avLst/>
          </a:prstGeom>
          <a:solidFill>
            <a:srgbClr val="2FA2B4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12" dirty="0">
                <a:solidFill>
                  <a:schemeClr val="bg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S02.05.12  - Mission to Write!</a:t>
            </a:r>
          </a:p>
        </p:txBody>
      </p:sp>
      <p:sp>
        <p:nvSpPr>
          <p:cNvPr id="11" name="Rounded Rectangular Callout 10"/>
          <p:cNvSpPr/>
          <p:nvPr/>
        </p:nvSpPr>
        <p:spPr>
          <a:xfrm flipV="1">
            <a:off x="1339906" y="670694"/>
            <a:ext cx="5319025" cy="859561"/>
          </a:xfrm>
          <a:prstGeom prst="wedgeRoundRectCallout">
            <a:avLst>
              <a:gd name="adj1" fmla="val -56006"/>
              <a:gd name="adj2" fmla="val -1210"/>
              <a:gd name="adj3" fmla="val 16667"/>
            </a:avLst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sp>
        <p:nvSpPr>
          <p:cNvPr id="12" name="TextBox 11"/>
          <p:cNvSpPr txBox="1"/>
          <p:nvPr/>
        </p:nvSpPr>
        <p:spPr>
          <a:xfrm>
            <a:off x="1339906" y="879246"/>
            <a:ext cx="54551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Learn about extinct animals.</a:t>
            </a: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199279" y="1669979"/>
            <a:ext cx="6459649" cy="824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471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Create a fact-file from the choice of extinct </a:t>
            </a:r>
            <a:br>
              <a:rPr lang="en-US" altLang="en-US" sz="16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</a:br>
            <a:r>
              <a:rPr lang="en-US" altLang="en-US" sz="16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animals below.  You should do research in books and on the internet and make your fact-file neat with pictures and writing.</a:t>
            </a:r>
            <a:endParaRPr lang="en-US" altLang="en-US" sz="16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99283" y="1699704"/>
            <a:ext cx="6459648" cy="764763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3FBE4AE1-336D-8242-A96B-BC583E08E7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284573">
            <a:off x="199272" y="415499"/>
            <a:ext cx="843716" cy="1320240"/>
          </a:xfrm>
          <a:prstGeom prst="rect">
            <a:avLst/>
          </a:prstGeom>
        </p:spPr>
      </p:pic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813C595F-2236-F241-B501-89662FD7A4D8}"/>
              </a:ext>
            </a:extLst>
          </p:cNvPr>
          <p:cNvSpPr/>
          <p:nvPr/>
        </p:nvSpPr>
        <p:spPr>
          <a:xfrm>
            <a:off x="199279" y="2696922"/>
            <a:ext cx="2443711" cy="375781"/>
          </a:xfrm>
          <a:prstGeom prst="roundRect">
            <a:avLst/>
          </a:prstGeom>
          <a:solidFill>
            <a:srgbClr val="2EA2B5"/>
          </a:solidFill>
          <a:ln>
            <a:solidFill>
              <a:srgbClr val="2EA2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  <a:latin typeface="Arial Rounded MT Bold" panose="020F0704030504030204" pitchFamily="34" charset="77"/>
              </a:rPr>
              <a:t>Tyrannosaurus Rex</a:t>
            </a:r>
          </a:p>
        </p:txBody>
      </p:sp>
      <p:sp>
        <p:nvSpPr>
          <p:cNvPr id="55" name="Rounded Rectangle 54">
            <a:extLst>
              <a:ext uri="{FF2B5EF4-FFF2-40B4-BE49-F238E27FC236}">
                <a16:creationId xmlns:a16="http://schemas.microsoft.com/office/drawing/2014/main" id="{D7656DE7-C2B1-9148-85FF-D347C894563D}"/>
              </a:ext>
            </a:extLst>
          </p:cNvPr>
          <p:cNvSpPr/>
          <p:nvPr/>
        </p:nvSpPr>
        <p:spPr>
          <a:xfrm>
            <a:off x="2777561" y="2685007"/>
            <a:ext cx="2443711" cy="375781"/>
          </a:xfrm>
          <a:prstGeom prst="roundRect">
            <a:avLst/>
          </a:prstGeom>
          <a:solidFill>
            <a:srgbClr val="2EA2B5"/>
          </a:solidFill>
          <a:ln>
            <a:solidFill>
              <a:srgbClr val="2EA2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  <a:latin typeface="Arial Rounded MT Bold" panose="020F0704030504030204" pitchFamily="34" charset="77"/>
              </a:rPr>
              <a:t>Pterodactyl</a:t>
            </a:r>
          </a:p>
        </p:txBody>
      </p:sp>
      <p:sp>
        <p:nvSpPr>
          <p:cNvPr id="56" name="Rounded Rectangle 55">
            <a:extLst>
              <a:ext uri="{FF2B5EF4-FFF2-40B4-BE49-F238E27FC236}">
                <a16:creationId xmlns:a16="http://schemas.microsoft.com/office/drawing/2014/main" id="{F99F6294-8A1D-E841-AB83-9661A0CF5076}"/>
              </a:ext>
            </a:extLst>
          </p:cNvPr>
          <p:cNvSpPr/>
          <p:nvPr/>
        </p:nvSpPr>
        <p:spPr>
          <a:xfrm>
            <a:off x="5355843" y="2679481"/>
            <a:ext cx="1303085" cy="375781"/>
          </a:xfrm>
          <a:prstGeom prst="roundRect">
            <a:avLst/>
          </a:prstGeom>
          <a:solidFill>
            <a:srgbClr val="2EA2B5"/>
          </a:solidFill>
          <a:ln>
            <a:solidFill>
              <a:srgbClr val="2EA2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Dodo</a:t>
            </a:r>
          </a:p>
        </p:txBody>
      </p:sp>
      <p:sp>
        <p:nvSpPr>
          <p:cNvPr id="57" name="Rounded Rectangle 56">
            <a:extLst>
              <a:ext uri="{FF2B5EF4-FFF2-40B4-BE49-F238E27FC236}">
                <a16:creationId xmlns:a16="http://schemas.microsoft.com/office/drawing/2014/main" id="{7A3600DC-A030-6C47-9E90-8153C0C829CE}"/>
              </a:ext>
            </a:extLst>
          </p:cNvPr>
          <p:cNvSpPr/>
          <p:nvPr/>
        </p:nvSpPr>
        <p:spPr>
          <a:xfrm>
            <a:off x="199279" y="3130712"/>
            <a:ext cx="2443711" cy="375781"/>
          </a:xfrm>
          <a:prstGeom prst="roundRect">
            <a:avLst/>
          </a:prstGeom>
          <a:solidFill>
            <a:srgbClr val="2EA2B5"/>
          </a:solidFill>
          <a:ln>
            <a:solidFill>
              <a:srgbClr val="2EA2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  <a:latin typeface="Arial Rounded MT Bold" panose="020F0704030504030204" pitchFamily="34" charset="77"/>
              </a:rPr>
              <a:t>Sabre-Tooth Tiger</a:t>
            </a:r>
          </a:p>
        </p:txBody>
      </p: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4F3C192B-02F3-0449-8BFA-266391F826B3}"/>
              </a:ext>
            </a:extLst>
          </p:cNvPr>
          <p:cNvSpPr/>
          <p:nvPr/>
        </p:nvSpPr>
        <p:spPr>
          <a:xfrm>
            <a:off x="2777561" y="3130712"/>
            <a:ext cx="2443711" cy="375781"/>
          </a:xfrm>
          <a:prstGeom prst="roundRect">
            <a:avLst/>
          </a:prstGeom>
          <a:solidFill>
            <a:srgbClr val="2EA2B5"/>
          </a:solidFill>
          <a:ln>
            <a:solidFill>
              <a:srgbClr val="2EA2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  <a:latin typeface="Arial Rounded MT Bold" panose="020F0704030504030204" pitchFamily="34" charset="77"/>
              </a:rPr>
              <a:t>Woolly Mammoth</a:t>
            </a:r>
          </a:p>
        </p:txBody>
      </p:sp>
      <p:sp>
        <p:nvSpPr>
          <p:cNvPr id="59" name="Rounded Rectangle 58">
            <a:extLst>
              <a:ext uri="{FF2B5EF4-FFF2-40B4-BE49-F238E27FC236}">
                <a16:creationId xmlns:a16="http://schemas.microsoft.com/office/drawing/2014/main" id="{A06CC0AF-F630-7942-B5DB-FC879E4E3F96}"/>
              </a:ext>
            </a:extLst>
          </p:cNvPr>
          <p:cNvSpPr/>
          <p:nvPr/>
        </p:nvSpPr>
        <p:spPr>
          <a:xfrm>
            <a:off x="5355844" y="3130712"/>
            <a:ext cx="1303085" cy="375781"/>
          </a:xfrm>
          <a:prstGeom prst="roundRect">
            <a:avLst/>
          </a:prstGeom>
          <a:solidFill>
            <a:srgbClr val="2EA2B5"/>
          </a:solidFill>
          <a:ln>
            <a:solidFill>
              <a:srgbClr val="2EA2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  <a:latin typeface="Arial Rounded MT Bold" panose="020F0704030504030204" pitchFamily="34" charset="77"/>
              </a:rPr>
              <a:t>Sea Cow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C9BAD3-ACA5-A049-BA6E-29215032AA1A}"/>
              </a:ext>
            </a:extLst>
          </p:cNvPr>
          <p:cNvSpPr txBox="1"/>
          <p:nvPr/>
        </p:nvSpPr>
        <p:spPr>
          <a:xfrm>
            <a:off x="199278" y="3695178"/>
            <a:ext cx="3007385" cy="923330"/>
          </a:xfrm>
          <a:prstGeom prst="rect">
            <a:avLst/>
          </a:prstGeom>
          <a:noFill/>
          <a:ln>
            <a:solidFill>
              <a:srgbClr val="2EA2B5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GB" dirty="0">
                <a:latin typeface="Arial Rounded MT Bold" panose="020F0704030504030204" pitchFamily="34" charset="77"/>
              </a:rPr>
              <a:t>Extinct animal chosen:</a:t>
            </a:r>
          </a:p>
          <a:p>
            <a:endParaRPr lang="en-GB" dirty="0">
              <a:latin typeface="Arial Rounded MT Bold" panose="020F0704030504030204" pitchFamily="34" charset="77"/>
            </a:endParaRPr>
          </a:p>
          <a:p>
            <a:r>
              <a:rPr lang="en-GB" dirty="0">
                <a:latin typeface="Arial Rounded MT Bold" panose="020F0704030504030204" pitchFamily="34" charset="77"/>
              </a:rPr>
              <a:t> 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DEC49CF-3629-9946-B6CE-4B92C81168ED}"/>
              </a:ext>
            </a:extLst>
          </p:cNvPr>
          <p:cNvSpPr txBox="1"/>
          <p:nvPr/>
        </p:nvSpPr>
        <p:spPr>
          <a:xfrm>
            <a:off x="3532341" y="3711073"/>
            <a:ext cx="3126588" cy="923330"/>
          </a:xfrm>
          <a:prstGeom prst="rect">
            <a:avLst/>
          </a:prstGeom>
          <a:noFill/>
          <a:ln>
            <a:solidFill>
              <a:srgbClr val="2EA2B5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GB" dirty="0">
                <a:latin typeface="Arial Rounded MT Bold" panose="020F0704030504030204" pitchFamily="34" charset="77"/>
              </a:rPr>
              <a:t>When did I live?</a:t>
            </a:r>
          </a:p>
          <a:p>
            <a:endParaRPr lang="en-GB" dirty="0">
              <a:latin typeface="Arial Rounded MT Bold" panose="020F0704030504030204" pitchFamily="34" charset="77"/>
            </a:endParaRPr>
          </a:p>
          <a:p>
            <a:r>
              <a:rPr lang="en-GB" dirty="0">
                <a:latin typeface="Arial Rounded MT Bold" panose="020F0704030504030204" pitchFamily="34" charset="77"/>
              </a:rPr>
              <a:t> 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030CAC2-F596-AC42-B5FA-4D0C4371949D}"/>
              </a:ext>
            </a:extLst>
          </p:cNvPr>
          <p:cNvSpPr txBox="1"/>
          <p:nvPr/>
        </p:nvSpPr>
        <p:spPr>
          <a:xfrm>
            <a:off x="3532341" y="4838983"/>
            <a:ext cx="3126587" cy="923330"/>
          </a:xfrm>
          <a:prstGeom prst="rect">
            <a:avLst/>
          </a:prstGeom>
          <a:noFill/>
          <a:ln>
            <a:solidFill>
              <a:srgbClr val="2EA2B5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GB" dirty="0">
                <a:latin typeface="Arial Rounded MT Bold" panose="020F0704030504030204" pitchFamily="34" charset="77"/>
              </a:rPr>
              <a:t>Where did I live?</a:t>
            </a:r>
          </a:p>
          <a:p>
            <a:endParaRPr lang="en-GB" dirty="0">
              <a:latin typeface="Arial Rounded MT Bold" panose="020F0704030504030204" pitchFamily="34" charset="77"/>
            </a:endParaRPr>
          </a:p>
          <a:p>
            <a:r>
              <a:rPr lang="en-GB" dirty="0">
                <a:latin typeface="Arial Rounded MT Bold" panose="020F0704030504030204" pitchFamily="34" charset="77"/>
              </a:rPr>
              <a:t> 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15C0433D-00EE-AC43-B8ED-DCD68E42280C}"/>
              </a:ext>
            </a:extLst>
          </p:cNvPr>
          <p:cNvSpPr txBox="1"/>
          <p:nvPr/>
        </p:nvSpPr>
        <p:spPr>
          <a:xfrm>
            <a:off x="3532341" y="5989208"/>
            <a:ext cx="3126587" cy="923330"/>
          </a:xfrm>
          <a:prstGeom prst="rect">
            <a:avLst/>
          </a:prstGeom>
          <a:noFill/>
          <a:ln>
            <a:solidFill>
              <a:srgbClr val="2EA2B5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GB" dirty="0">
                <a:latin typeface="Arial Rounded MT Bold" panose="020F0704030504030204" pitchFamily="34" charset="77"/>
              </a:rPr>
              <a:t>What did I eat?</a:t>
            </a:r>
          </a:p>
          <a:p>
            <a:endParaRPr lang="en-GB" dirty="0">
              <a:latin typeface="Arial Rounded MT Bold" panose="020F0704030504030204" pitchFamily="34" charset="77"/>
            </a:endParaRPr>
          </a:p>
          <a:p>
            <a:r>
              <a:rPr lang="en-GB" dirty="0">
                <a:latin typeface="Arial Rounded MT Bold" panose="020F0704030504030204" pitchFamily="34" charset="77"/>
              </a:rPr>
              <a:t> 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7ED2189-5DE7-974E-ADAD-BEC0DC4335A5}"/>
              </a:ext>
            </a:extLst>
          </p:cNvPr>
          <p:cNvSpPr txBox="1"/>
          <p:nvPr/>
        </p:nvSpPr>
        <p:spPr>
          <a:xfrm>
            <a:off x="3532340" y="7118146"/>
            <a:ext cx="3126587" cy="923330"/>
          </a:xfrm>
          <a:prstGeom prst="rect">
            <a:avLst/>
          </a:prstGeom>
          <a:noFill/>
          <a:ln>
            <a:solidFill>
              <a:srgbClr val="2EA2B5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GB" dirty="0">
                <a:latin typeface="Arial Rounded MT Bold" panose="020F0704030504030204" pitchFamily="34" charset="77"/>
              </a:rPr>
              <a:t>How did I become extinct?</a:t>
            </a:r>
          </a:p>
          <a:p>
            <a:endParaRPr lang="en-GB" dirty="0">
              <a:latin typeface="Arial Rounded MT Bold" panose="020F0704030504030204" pitchFamily="34" charset="77"/>
            </a:endParaRPr>
          </a:p>
          <a:p>
            <a:r>
              <a:rPr lang="en-GB" dirty="0">
                <a:latin typeface="Arial Rounded MT Bold" panose="020F0704030504030204" pitchFamily="34" charset="77"/>
              </a:rPr>
              <a:t> 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567E7333-7F3E-2548-BCCD-42DD2FDCE263}"/>
              </a:ext>
            </a:extLst>
          </p:cNvPr>
          <p:cNvSpPr txBox="1"/>
          <p:nvPr/>
        </p:nvSpPr>
        <p:spPr>
          <a:xfrm>
            <a:off x="3532340" y="8287564"/>
            <a:ext cx="3126587" cy="1200329"/>
          </a:xfrm>
          <a:prstGeom prst="rect">
            <a:avLst/>
          </a:prstGeom>
          <a:noFill/>
          <a:ln>
            <a:solidFill>
              <a:srgbClr val="2EA2B5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GB" dirty="0">
                <a:latin typeface="Arial Rounded MT Bold" panose="020F0704030504030204" pitchFamily="34" charset="77"/>
              </a:rPr>
              <a:t>Are any modern-day animals like me?</a:t>
            </a:r>
          </a:p>
          <a:p>
            <a:endParaRPr lang="en-GB" dirty="0">
              <a:latin typeface="Arial Rounded MT Bold" panose="020F0704030504030204" pitchFamily="34" charset="77"/>
            </a:endParaRPr>
          </a:p>
          <a:p>
            <a:r>
              <a:rPr lang="en-GB" dirty="0">
                <a:latin typeface="Arial Rounded MT Bold" panose="020F0704030504030204" pitchFamily="34" charset="77"/>
              </a:rPr>
              <a:t> 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25DB08D3-5E43-4C4A-A78C-DF95150F2056}"/>
              </a:ext>
            </a:extLst>
          </p:cNvPr>
          <p:cNvSpPr/>
          <p:nvPr/>
        </p:nvSpPr>
        <p:spPr>
          <a:xfrm>
            <a:off x="199278" y="4875482"/>
            <a:ext cx="3007385" cy="3165994"/>
          </a:xfrm>
          <a:prstGeom prst="roundRect">
            <a:avLst>
              <a:gd name="adj" fmla="val 6149"/>
            </a:avLst>
          </a:prstGeom>
          <a:noFill/>
          <a:ln>
            <a:solidFill>
              <a:srgbClr val="2EA2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600" dirty="0">
              <a:solidFill>
                <a:schemeClr val="bg1">
                  <a:lumMod val="85000"/>
                </a:schemeClr>
              </a:solidFill>
              <a:latin typeface="Arial Rounded MT Bold" panose="020F0704030504030204" pitchFamily="34" charset="77"/>
            </a:endParaRPr>
          </a:p>
          <a:p>
            <a:r>
              <a:rPr lang="en-GB" dirty="0">
                <a:solidFill>
                  <a:schemeClr val="tx1"/>
                </a:solidFill>
                <a:latin typeface="Arial Rounded MT Bold" panose="020F0704030504030204" pitchFamily="34" charset="77"/>
              </a:rPr>
              <a:t>Picture of me:</a:t>
            </a:r>
          </a:p>
          <a:p>
            <a:endParaRPr lang="en-GB" sz="1600" dirty="0">
              <a:solidFill>
                <a:schemeClr val="tx1"/>
              </a:solidFill>
              <a:latin typeface="Arial Rounded MT Bold" panose="020F0704030504030204" pitchFamily="34" charset="77"/>
            </a:endParaRPr>
          </a:p>
          <a:p>
            <a:endParaRPr lang="en-GB" sz="1600" dirty="0">
              <a:solidFill>
                <a:schemeClr val="bg1">
                  <a:lumMod val="85000"/>
                </a:schemeClr>
              </a:solidFill>
              <a:latin typeface="Arial Rounded MT Bold" panose="020F0704030504030204" pitchFamily="34" charset="77"/>
            </a:endParaRPr>
          </a:p>
          <a:p>
            <a:endParaRPr lang="en-GB" sz="1600" dirty="0">
              <a:solidFill>
                <a:schemeClr val="bg1">
                  <a:lumMod val="85000"/>
                </a:schemeClr>
              </a:solidFill>
              <a:latin typeface="Arial Rounded MT Bold" panose="020F0704030504030204" pitchFamily="34" charset="77"/>
            </a:endParaRPr>
          </a:p>
          <a:p>
            <a:endParaRPr lang="en-GB" sz="1600" dirty="0">
              <a:solidFill>
                <a:schemeClr val="bg1">
                  <a:lumMod val="85000"/>
                </a:schemeClr>
              </a:solidFill>
              <a:latin typeface="Arial Rounded MT Bold" panose="020F0704030504030204" pitchFamily="34" charset="77"/>
            </a:endParaRPr>
          </a:p>
          <a:p>
            <a:endParaRPr lang="en-GB" sz="1600" dirty="0">
              <a:solidFill>
                <a:schemeClr val="bg1">
                  <a:lumMod val="85000"/>
                </a:schemeClr>
              </a:solidFill>
              <a:latin typeface="Arial Rounded MT Bold" panose="020F0704030504030204" pitchFamily="34" charset="77"/>
            </a:endParaRPr>
          </a:p>
          <a:p>
            <a:endParaRPr lang="en-GB" sz="1600" dirty="0">
              <a:solidFill>
                <a:schemeClr val="bg1">
                  <a:lumMod val="85000"/>
                </a:schemeClr>
              </a:solidFill>
              <a:latin typeface="Arial Rounded MT Bold" panose="020F0704030504030204" pitchFamily="34" charset="77"/>
            </a:endParaRPr>
          </a:p>
          <a:p>
            <a:endParaRPr lang="en-GB" sz="1600" dirty="0">
              <a:solidFill>
                <a:schemeClr val="bg1">
                  <a:lumMod val="85000"/>
                </a:schemeClr>
              </a:solidFill>
              <a:latin typeface="Arial Rounded MT Bold" panose="020F0704030504030204" pitchFamily="34" charset="77"/>
            </a:endParaRPr>
          </a:p>
          <a:p>
            <a:endParaRPr lang="en-GB" sz="1600" dirty="0">
              <a:solidFill>
                <a:schemeClr val="bg1">
                  <a:lumMod val="85000"/>
                </a:schemeClr>
              </a:solidFill>
              <a:latin typeface="Arial Rounded MT Bold" panose="020F0704030504030204" pitchFamily="34" charset="77"/>
            </a:endParaRPr>
          </a:p>
          <a:p>
            <a:endParaRPr lang="en-GB" sz="1600" dirty="0">
              <a:solidFill>
                <a:schemeClr val="bg1">
                  <a:lumMod val="85000"/>
                </a:schemeClr>
              </a:solidFill>
              <a:latin typeface="Arial Rounded MT Bold" panose="020F0704030504030204" pitchFamily="34" charset="77"/>
            </a:endParaRPr>
          </a:p>
          <a:p>
            <a:endParaRPr lang="en-GB" sz="1600" dirty="0">
              <a:solidFill>
                <a:schemeClr val="bg1">
                  <a:lumMod val="85000"/>
                </a:schemeClr>
              </a:solidFill>
              <a:latin typeface="Arial Rounded MT Bold" panose="020F0704030504030204" pitchFamily="34" charset="77"/>
            </a:endParaRPr>
          </a:p>
          <a:p>
            <a:endParaRPr lang="en-GB" sz="1600" dirty="0">
              <a:solidFill>
                <a:schemeClr val="bg1">
                  <a:lumMod val="85000"/>
                </a:schemeClr>
              </a:solidFill>
              <a:latin typeface="Arial Rounded MT Bold" panose="020F0704030504030204" pitchFamily="34" charset="77"/>
            </a:endParaRPr>
          </a:p>
          <a:p>
            <a:endParaRPr lang="en-GB" sz="1600" dirty="0">
              <a:solidFill>
                <a:schemeClr val="bg1">
                  <a:lumMod val="85000"/>
                </a:schemeClr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D3BD8EA-215B-3E45-9796-9BCFBD91A7E8}"/>
              </a:ext>
            </a:extLst>
          </p:cNvPr>
          <p:cNvSpPr txBox="1"/>
          <p:nvPr/>
        </p:nvSpPr>
        <p:spPr>
          <a:xfrm>
            <a:off x="199278" y="8285919"/>
            <a:ext cx="3126588" cy="1200329"/>
          </a:xfrm>
          <a:prstGeom prst="rect">
            <a:avLst/>
          </a:prstGeom>
          <a:noFill/>
          <a:ln>
            <a:solidFill>
              <a:srgbClr val="2EA2B5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GB" dirty="0">
                <a:latin typeface="Arial Rounded MT Bold" panose="020F0704030504030204" pitchFamily="34" charset="77"/>
              </a:rPr>
              <a:t>Length:</a:t>
            </a:r>
          </a:p>
          <a:p>
            <a:r>
              <a:rPr lang="en-GB" dirty="0">
                <a:latin typeface="Arial Rounded MT Bold" panose="020F0704030504030204" pitchFamily="34" charset="77"/>
              </a:rPr>
              <a:t>Weight:</a:t>
            </a:r>
          </a:p>
          <a:p>
            <a:r>
              <a:rPr lang="en-GB" dirty="0">
                <a:latin typeface="Arial Rounded MT Bold" panose="020F0704030504030204" pitchFamily="34" charset="77"/>
              </a:rPr>
              <a:t>Lifespan:</a:t>
            </a:r>
          </a:p>
          <a:p>
            <a:r>
              <a:rPr lang="en-GB" dirty="0">
                <a:latin typeface="Arial Rounded MT Bold" panose="020F0704030504030204" pitchFamily="34" charset="7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0787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170</TotalTime>
  <Words>89</Words>
  <Application>Microsoft Macintosh PowerPoint</Application>
  <PresentationFormat>A4 Paper (210x297 mm)</PresentationFormat>
  <Paragraphs>45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ＭＳ 明朝</vt:lpstr>
      <vt:lpstr>Arial</vt:lpstr>
      <vt:lpstr>Arial Rounded MT Bold</vt:lpstr>
      <vt:lpstr>Calibri</vt:lpstr>
      <vt:lpstr>Calibri Light</vt:lpstr>
      <vt:lpstr>Cambria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Usher</dc:creator>
  <cp:lastModifiedBy>Paul Usher</cp:lastModifiedBy>
  <cp:revision>4</cp:revision>
  <cp:lastPrinted>2019-01-02T12:03:16Z</cp:lastPrinted>
  <dcterms:created xsi:type="dcterms:W3CDTF">2019-01-02T11:33:10Z</dcterms:created>
  <dcterms:modified xsi:type="dcterms:W3CDTF">2019-01-02T14:23:30Z</dcterms:modified>
</cp:coreProperties>
</file>