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the importance of recycling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43101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ways to </a:t>
            </a:r>
            <a:r>
              <a:rPr lang="en-GB" sz="2400" b="1" dirty="0">
                <a:solidFill>
                  <a:srgbClr val="00B0F0"/>
                </a:solidFill>
              </a:rPr>
              <a:t>reduce</a:t>
            </a:r>
            <a:r>
              <a:rPr lang="en-GB" sz="2400" dirty="0"/>
              <a:t> the use of resources.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Is there any point in recycling?">
            <a:extLst>
              <a:ext uri="{FF2B5EF4-FFF2-40B4-BE49-F238E27FC236}">
                <a16:creationId xmlns:a16="http://schemas.microsoft.com/office/drawing/2014/main" id="{96F688B2-5667-7048-9EE5-2433D2AD8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2"/>
          <a:stretch/>
        </p:blipFill>
        <p:spPr bwMode="auto">
          <a:xfrm>
            <a:off x="6095999" y="-4"/>
            <a:ext cx="6096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6" descr="Thames Water - The UK&amp;#39;s largest water and wastewater company">
            <a:extLst>
              <a:ext uri="{FF2B5EF4-FFF2-40B4-BE49-F238E27FC236}">
                <a16:creationId xmlns:a16="http://schemas.microsoft.com/office/drawing/2014/main" id="{5F700E00-7F88-AA44-90F3-567AA42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95557"/>
            <a:ext cx="1556761" cy="1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Revitalize Your Recycling Program With 3 Key Steps | Buildings">
            <a:extLst>
              <a:ext uri="{FF2B5EF4-FFF2-40B4-BE49-F238E27FC236}">
                <a16:creationId xmlns:a16="http://schemas.microsoft.com/office/drawing/2014/main" id="{9B5A8F43-8E3E-6042-8CBE-C1040D04F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DB0E7-F843-E64A-9BB3-1AED6D9E9093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66742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ow do you quarry stone? | Articles | Articles and news | Building Centre">
            <a:extLst>
              <a:ext uri="{FF2B5EF4-FFF2-40B4-BE49-F238E27FC236}">
                <a16:creationId xmlns:a16="http://schemas.microsoft.com/office/drawing/2014/main" id="{F1AEF441-B05F-0D4A-9909-0D93D56FF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B3669-4929-2A4C-831D-D64DA58F27FA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4587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4,363 Quarry Dust Stock Photos, Pictures &amp;amp; Royalty-Free Images - iStock">
            <a:extLst>
              <a:ext uri="{FF2B5EF4-FFF2-40B4-BE49-F238E27FC236}">
                <a16:creationId xmlns:a16="http://schemas.microsoft.com/office/drawing/2014/main" id="{800F78D5-B8EA-7B43-9829-31E1C0E10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B8E75-82ED-6548-983D-660C7E2CE62A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93156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Flood of wastewater must be recycled - Raconteur">
            <a:extLst>
              <a:ext uri="{FF2B5EF4-FFF2-40B4-BE49-F238E27FC236}">
                <a16:creationId xmlns:a16="http://schemas.microsoft.com/office/drawing/2014/main" id="{20EB01E9-96EF-014F-B140-5CBAEECB1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6E057-FA65-F94E-9DC0-00B0F10E112A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08720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Drought Gives Cities Reason To Reuse Sewage Water | KPBS">
            <a:extLst>
              <a:ext uri="{FF2B5EF4-FFF2-40B4-BE49-F238E27FC236}">
                <a16:creationId xmlns:a16="http://schemas.microsoft.com/office/drawing/2014/main" id="{EC2CAD90-D21B-3B40-8959-98B6CBFC3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 b="228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B8341-63B8-3841-A552-111FA390F07B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63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Where can I dispose of old gas bottles? | Commercial Recycling">
            <a:extLst>
              <a:ext uri="{FF2B5EF4-FFF2-40B4-BE49-F238E27FC236}">
                <a16:creationId xmlns:a16="http://schemas.microsoft.com/office/drawing/2014/main" id="{816CEC22-0807-D648-AC68-2DF1D141D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D53BC1-A793-E241-BE77-B95F37E65BAF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9565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Scrap Merchants Yard - Scrap Metal Recycling &amp;amp; Scrap Metal Buyers">
            <a:extLst>
              <a:ext uri="{FF2B5EF4-FFF2-40B4-BE49-F238E27FC236}">
                <a16:creationId xmlns:a16="http://schemas.microsoft.com/office/drawing/2014/main" id="{4ACC56D6-AF91-1248-916C-A67269B07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C2435B-D39A-6F46-B277-9DFD9E9887C4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14888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the importance of recycling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43101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ways to </a:t>
            </a:r>
            <a:r>
              <a:rPr lang="en-GB" sz="2400" b="1" dirty="0">
                <a:solidFill>
                  <a:srgbClr val="00B0F0"/>
                </a:solidFill>
              </a:rPr>
              <a:t>reduce</a:t>
            </a:r>
            <a:r>
              <a:rPr lang="en-GB" sz="2400" dirty="0"/>
              <a:t> the use of resources.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Is there any point in recycling?">
            <a:extLst>
              <a:ext uri="{FF2B5EF4-FFF2-40B4-BE49-F238E27FC236}">
                <a16:creationId xmlns:a16="http://schemas.microsoft.com/office/drawing/2014/main" id="{96F688B2-5667-7048-9EE5-2433D2AD8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2"/>
          <a:stretch/>
        </p:blipFill>
        <p:spPr bwMode="auto">
          <a:xfrm>
            <a:off x="6095999" y="-4"/>
            <a:ext cx="6096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007399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" name="Picture 6" descr="Thames Water - The UK&amp;#39;s largest water and wastewater company">
            <a:extLst>
              <a:ext uri="{FF2B5EF4-FFF2-40B4-BE49-F238E27FC236}">
                <a16:creationId xmlns:a16="http://schemas.microsoft.com/office/drawing/2014/main" id="{5F700E00-7F88-AA44-90F3-567AA42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95557"/>
            <a:ext cx="1556761" cy="1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6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91</Words>
  <Application>Microsoft Macintosh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183</cp:revision>
  <dcterms:created xsi:type="dcterms:W3CDTF">2021-05-21T15:41:32Z</dcterms:created>
  <dcterms:modified xsi:type="dcterms:W3CDTF">2021-06-09T20:03:39Z</dcterms:modified>
</cp:coreProperties>
</file>