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9CAF"/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 varScale="1">
        <p:scale>
          <a:sx n="78" d="100"/>
          <a:sy n="78" d="100"/>
        </p:scale>
        <p:origin x="8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10237"/>
              </p:ext>
            </p:extLst>
          </p:nvPr>
        </p:nvGraphicFramePr>
        <p:xfrm>
          <a:off x="705548" y="1784724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What can you do as a school or individually to financially support COP26? Draw up an action plan which sets out your implementation plan for COP26.</a:t>
                      </a:r>
                      <a:endParaRPr lang="en-US" sz="1600" b="0" kern="12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Reporting and presenting findings from enquiries - including conclusions, causal relationships and explanations of and degree of trust in results – in oral and written forms such as displays and other presentations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dirty="0">
                        <a:solidFill>
                          <a:srgbClr val="279CAF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Could you write a letter to a politician or climate activist to help finance better eco-friendly systems?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41780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COP26-03_01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l"/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 how we can spend our money to help climate change</a:t>
            </a:r>
          </a:p>
          <a:p>
            <a:br>
              <a:rPr lang="en-GB" sz="900" dirty="0"/>
            </a:b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0" y="797510"/>
            <a:ext cx="886869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What can you do as a school or individually to financially support COP26? Draw up an action plan which sets out your implementation plan for COP26.</a:t>
            </a: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128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61</cp:revision>
  <dcterms:created xsi:type="dcterms:W3CDTF">2021-10-02T10:29:03Z</dcterms:created>
  <dcterms:modified xsi:type="dcterms:W3CDTF">2022-08-14T19:42:33Z</dcterms:modified>
</cp:coreProperties>
</file>