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97"/>
    <p:restoredTop sz="96296"/>
  </p:normalViewPr>
  <p:slideViewPr>
    <p:cSldViewPr snapToGrid="0" snapToObjects="1">
      <p:cViewPr varScale="1">
        <p:scale>
          <a:sx n="121" d="100"/>
          <a:sy n="121" d="100"/>
        </p:scale>
        <p:origin x="20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9C318-3E25-7741-B949-5734CE6FC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4A9E8-5146-D344-B721-8FA9A9068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5B826-7853-AA47-B274-43C7BB64F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24EFA-763F-BF4F-8127-213F7B72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B120B-9392-1E4C-B37B-7F6F329E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71323-7B1A-EB4E-A0B4-9B84F4BD0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90DE17-185F-354F-AE5F-7129FAAF0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2B6A7-CD4C-C04A-965C-DD1ECA0A3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2A251-D18D-E740-8EED-732EA7393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47550-D77B-8140-8ECE-B9D8BB367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82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DAE19C-7085-C947-87FA-14683317BB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806A14-AC2A-B648-840E-F567AF494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56819-30F3-F644-A802-F252E72F5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8C3A6-CA5C-4E41-B91B-81BCE28AB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4A95D-98B9-674C-B1A5-098C44D8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A13F-F90C-8448-B075-97F62A19E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526E0-3703-2A4B-94B4-3EDF52B75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B2ECD-D503-BD46-8685-C86F65277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AED1D-CC14-E048-AAA9-40BDB5964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FD4E-8A0E-484F-8645-AB446E17D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7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F7703-6DBA-3D47-9B80-7BB11CD87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75BC7-078E-F549-9348-C689B1EC7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A0C51-A31E-604E-A72E-A87F21C9E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914DF-49F4-B347-A9A3-3200EF50E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7D4D0-010C-3C42-9167-DB7398742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28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5D601-F2C5-CF4E-B484-083DC7AA0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C4272-530F-344B-A258-C62D6E2174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72046-1B35-1D40-B901-B1217849E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7016D2-8850-D345-B339-9E235FC09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1AA4AA-87C7-8B49-B79B-AD2C81131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F1DBE-12CD-1849-B4BA-1A8ADF50F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1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5D49D-F0B8-2341-A196-940F12535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61D9A-E05F-DC4B-AE39-5E4D896E6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0F7571-7907-4249-9C4A-0641290B0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0232B2-75FB-6847-8D51-E4D8C56CAB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7F07E3-761F-8147-AECE-4C6A8656F7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2DB2A9-32E3-754B-ACB7-B52C18573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A8E0DF-CB5D-574F-A7D8-9D9C182B5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2E315E-6908-E54E-B227-8DBB56027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4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59356-60F0-A246-B835-1D8F8225E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3888A0-1A6E-3B4F-A071-A736E6C9F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833EB-28C6-CD40-9867-2C07D188C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EDDE55-72E1-DF41-BC4B-16DE2533A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EBDF1C-A784-F244-B054-E17910218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656970-7656-F34E-867D-770DCBC45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79C59-D3EB-B547-BA6C-D47819B4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C40BB-8592-AA41-8624-A44C1D1DE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CAE50-3DB9-EB47-9621-74BACDF1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64B269-27CB-8D48-8BA3-40D29062E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BDE04-5C9A-A04B-99D4-29B31DD36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E7B15D-ECCD-F646-BF05-85AADDC88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82D49-30AF-D443-A7FA-28F7B521B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1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C6276-8905-5D44-BC46-900528061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8C812B-E255-2C42-A73D-503EF8E128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D73974-E171-9447-ACFD-B48575496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75A35-10A1-6F44-AC86-3B33329C9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5AEEB-9A83-FA40-A831-3FAE7B6D9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B20F82-88F9-5D48-A9EC-DAAB99B85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8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F1A762-1F1E-C649-A2B7-54C9B8FA7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017A9-C4E3-0E4B-82DB-A7DE737BE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F9089-F3B7-914D-96A6-EB2130479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41CC6-123A-BE49-BFC3-60D66D4D2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F93F9-B9FF-1140-A6CA-C5202D4803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3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Mission Assignment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458412"/>
              </p:ext>
            </p:extLst>
          </p:nvPr>
        </p:nvGraphicFramePr>
        <p:xfrm>
          <a:off x="705548" y="1969731"/>
          <a:ext cx="10788112" cy="4315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5878310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229337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46440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sz="1600" dirty="0">
                          <a:latin typeface="Arial Rounded MT Bold" panose="020F0704030504030204" pitchFamily="34" charset="77"/>
                        </a:rPr>
                        <a:t>Task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Produce a presentation to the class discussing variation in water availability, temperature and atmospheric gases due to a selected environmental change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41766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Developing skills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sz="9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Group work, science communication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433247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Think about…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Consider how they could affect the distribution of organisms in an ecosystem.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373089"/>
            <a:ext cx="2294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KS4-07-15: </a:t>
            </a:r>
          </a:p>
          <a:p>
            <a:r>
              <a:rPr lang="en-GB" sz="1000" dirty="0"/>
              <a:t>Ecology – Explore environmental change</a:t>
            </a:r>
            <a:endParaRPr lang="en-GB" sz="1000" dirty="0">
              <a:effectLst/>
            </a:endParaRPr>
          </a:p>
        </p:txBody>
      </p:sp>
      <p:pic>
        <p:nvPicPr>
          <p:cNvPr id="1026" name="Picture 2" descr="Inside My Brain | Finite vs. infinite resources - Inside My Brain">
            <a:extLst>
              <a:ext uri="{FF2B5EF4-FFF2-40B4-BE49-F238E27FC236}">
                <a16:creationId xmlns:a16="http://schemas.microsoft.com/office/drawing/2014/main" id="{DEB2568B-250E-3D44-99B9-1CD67E7159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1" r="18839"/>
          <a:stretch/>
        </p:blipFill>
        <p:spPr bwMode="auto">
          <a:xfrm>
            <a:off x="8272130" y="1969729"/>
            <a:ext cx="3214322" cy="431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102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14622</TotalTime>
  <Words>56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Shannon Weldon (BIO - Postgraduate Researcher)</dc:creator>
  <cp:lastModifiedBy>Shannon Weldon (BIO - Postgraduate Researcher)</cp:lastModifiedBy>
  <cp:revision>34</cp:revision>
  <dcterms:created xsi:type="dcterms:W3CDTF">2021-08-07T16:04:59Z</dcterms:created>
  <dcterms:modified xsi:type="dcterms:W3CDTF">2021-08-17T21:33:27Z</dcterms:modified>
</cp:coreProperties>
</file>