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3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7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7CC"/>
    <a:srgbClr val="807E80"/>
    <a:srgbClr val="4E433F"/>
    <a:srgbClr val="161211"/>
    <a:srgbClr val="FFFFFF"/>
    <a:srgbClr val="00C6CB"/>
    <a:srgbClr val="54C7CC"/>
    <a:srgbClr val="33CCCC"/>
    <a:srgbClr val="7DEBEB"/>
    <a:srgbClr val="7CE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3"/>
    <p:restoredTop sz="95846"/>
  </p:normalViewPr>
  <p:slideViewPr>
    <p:cSldViewPr snapToGrid="0" snapToObjects="1">
      <p:cViewPr>
        <p:scale>
          <a:sx n="75" d="100"/>
          <a:sy n="75" d="100"/>
        </p:scale>
        <p:origin x="2251" y="-48"/>
      </p:cViewPr>
      <p:guideLst>
        <p:guide orient="horz" pos="897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16">
            <a:extLst>
              <a:ext uri="{FF2B5EF4-FFF2-40B4-BE49-F238E27FC236}">
                <a16:creationId xmlns:a16="http://schemas.microsoft.com/office/drawing/2014/main" id="{AE5F65DB-59E4-49F5-74AE-A9E56905153C}"/>
              </a:ext>
            </a:extLst>
          </p:cNvPr>
          <p:cNvSpPr/>
          <p:nvPr/>
        </p:nvSpPr>
        <p:spPr>
          <a:xfrm>
            <a:off x="188912" y="2295140"/>
            <a:ext cx="6487767" cy="7231694"/>
          </a:xfrm>
          <a:prstGeom prst="roundRect">
            <a:avLst>
              <a:gd name="adj" fmla="val 3333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12" name="Picture 11" descr="Graphical user interface&#10;&#10;Description automatically generated">
            <a:extLst>
              <a:ext uri="{FF2B5EF4-FFF2-40B4-BE49-F238E27FC236}">
                <a16:creationId xmlns:a16="http://schemas.microsoft.com/office/drawing/2014/main" id="{D7003810-73B7-D195-BD82-0D53EB5A19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5312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EYFS-10-01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31499" y="240666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Learn about the senses: sight and touch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0AD5F2A-ED86-27ED-10D7-DD90AA99A5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32088AAF-8C86-664C-94C0-FB221A261439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00C7CB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5D8DC-665E-F7E9-5CE4-FDE33AB764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FA44D21-CE8D-C90F-51B8-04B11A10ED69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1EA452-6AAC-981B-6348-CFDECA24D72B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58" name="Rounded Rectangle 16">
            <a:extLst>
              <a:ext uri="{FF2B5EF4-FFF2-40B4-BE49-F238E27FC236}">
                <a16:creationId xmlns:a16="http://schemas.microsoft.com/office/drawing/2014/main" id="{C109B4D5-A46D-EECD-57E5-CADDD0E0A73C}"/>
              </a:ext>
            </a:extLst>
          </p:cNvPr>
          <p:cNvSpPr/>
          <p:nvPr/>
        </p:nvSpPr>
        <p:spPr>
          <a:xfrm>
            <a:off x="188913" y="1448962"/>
            <a:ext cx="6490299" cy="718445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00" dirty="0">
                <a:solidFill>
                  <a:srgbClr val="807E8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Listen carefully and use the space below to draw the shapes being called out by your partner whilst you wear a blindfold.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E3FCD8A-522B-BE98-5D70-8ACA6D001878}"/>
              </a:ext>
            </a:extLst>
          </p:cNvPr>
          <p:cNvSpPr txBox="1"/>
          <p:nvPr/>
        </p:nvSpPr>
        <p:spPr>
          <a:xfrm>
            <a:off x="315280" y="8843668"/>
            <a:ext cx="6227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1600" dirty="0">
                <a:solidFill>
                  <a:srgbClr val="807E8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Shapes you could try: circle, triangle, square, rectangle, smiley face, cloud, house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53154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6276</TotalTime>
  <Words>62</Words>
  <Application>Microsoft Office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61</cp:revision>
  <cp:lastPrinted>2022-07-18T20:08:06Z</cp:lastPrinted>
  <dcterms:created xsi:type="dcterms:W3CDTF">2022-04-04T08:08:59Z</dcterms:created>
  <dcterms:modified xsi:type="dcterms:W3CDTF">2023-11-14T14:12:39Z</dcterms:modified>
</cp:coreProperties>
</file>