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44"/>
    <p:restoredTop sz="96296"/>
  </p:normalViewPr>
  <p:slideViewPr>
    <p:cSldViewPr snapToGrid="0" snapToObjects="1">
      <p:cViewPr varScale="1">
        <p:scale>
          <a:sx n="82" d="100"/>
          <a:sy n="82" d="100"/>
        </p:scale>
        <p:origin x="8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64307887"/>
              </p:ext>
            </p:extLst>
          </p:nvPr>
        </p:nvGraphicFramePr>
        <p:xfrm>
          <a:off x="698339" y="1965170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rgbClr val="16ADBF"/>
                          </a:solidFill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Make a risk assessment of the protections and measures that must be followed when using sources of radiation in a school laboratory.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Health and safety in the practical science environment is an essential requirement – keep a journal of safety guidance you have followed.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The comparison between proactive and safe use of radioactive materials and incidents of radioactive contamination – what have we learnt?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7" y="6373089"/>
            <a:ext cx="3576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KS4-21-08:</a:t>
            </a:r>
          </a:p>
          <a:p>
            <a:r>
              <a:rPr lang="en-US" sz="1000" dirty="0">
                <a:ea typeface="Arial Rounded MT Bold" charset="0"/>
                <a:cs typeface="Arial Rounded MT Bold" charset="0"/>
              </a:rPr>
              <a:t>Explore the Hazards of Radiation</a:t>
            </a:r>
            <a:endParaRPr lang="en-GB" sz="1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34B322-9E78-574C-80E2-5F58F89993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039" r="27637"/>
          <a:stretch/>
        </p:blipFill>
        <p:spPr>
          <a:xfrm>
            <a:off x="8273539" y="1960609"/>
            <a:ext cx="3212912" cy="431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43456</TotalTime>
  <Words>83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Developing Experts</cp:lastModifiedBy>
  <cp:revision>77</cp:revision>
  <dcterms:created xsi:type="dcterms:W3CDTF">2021-08-07T16:04:59Z</dcterms:created>
  <dcterms:modified xsi:type="dcterms:W3CDTF">2022-07-26T08:31:01Z</dcterms:modified>
</cp:coreProperties>
</file>