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76" r:id="rId2"/>
    <p:sldId id="277" r:id="rId3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7" userDrawn="1">
          <p15:clr>
            <a:srgbClr val="A4A3A4"/>
          </p15:clr>
        </p15:guide>
        <p15:guide id="2" pos="119" userDrawn="1">
          <p15:clr>
            <a:srgbClr val="A4A3A4"/>
          </p15:clr>
        </p15:guide>
        <p15:guide id="3" pos="4201" userDrawn="1">
          <p15:clr>
            <a:srgbClr val="A4A3A4"/>
          </p15:clr>
        </p15:guide>
        <p15:guide id="4" orient="horz" pos="59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C7CC"/>
    <a:srgbClr val="807E80"/>
    <a:srgbClr val="000000"/>
    <a:srgbClr val="33CCCC"/>
    <a:srgbClr val="7DEBEB"/>
    <a:srgbClr val="7CE0DE"/>
    <a:srgbClr val="29FAFF"/>
    <a:srgbClr val="69FBFF"/>
    <a:srgbClr val="00C6CB"/>
    <a:srgbClr val="00A7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69"/>
    <p:restoredTop sz="95846"/>
  </p:normalViewPr>
  <p:slideViewPr>
    <p:cSldViewPr snapToGrid="0" snapToObjects="1">
      <p:cViewPr>
        <p:scale>
          <a:sx n="130" d="100"/>
          <a:sy n="130" d="100"/>
        </p:scale>
        <p:origin x="941" y="-3658"/>
      </p:cViewPr>
      <p:guideLst>
        <p:guide orient="horz" pos="897"/>
        <p:guide pos="119"/>
        <p:guide pos="4201"/>
        <p:guide orient="horz" pos="59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268FC-2825-4F6C-8891-42CDD914C3B3}" type="datetimeFigureOut">
              <a:rPr lang="en-GB" smtClean="0"/>
              <a:t>26/08/2022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CB3B4-AFA7-461B-BBDC-B26BBDA4B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078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6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96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2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48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24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69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49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1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6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63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E4842-C518-9741-BB7B-A105FBC0FC1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15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microsoft.com/office/2007/relationships/hdphoto" Target="../media/hdphoto1.wdp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C296EFA-3397-33C6-9DDC-B90F68CD2445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E59B03-9261-AAE7-7236-B9E38CEC247B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FAC7815A-BD4A-0D38-82FA-7E3386A0BD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02BA1913-C891-D244-8735-304621ADAD14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N22_34_01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852C0D-0E9F-2441-81D1-87A1F755D317}"/>
              </a:ext>
            </a:extLst>
          </p:cNvPr>
          <p:cNvSpPr txBox="1"/>
          <p:nvPr/>
        </p:nvSpPr>
        <p:spPr>
          <a:xfrm>
            <a:off x="1042997" y="215435"/>
            <a:ext cx="5637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the formation and properties of igneous rocks</a:t>
            </a: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4406A4E2-41B0-2F49-B3F5-E397904FB9A7}"/>
              </a:ext>
            </a:extLst>
          </p:cNvPr>
          <p:cNvSpPr/>
          <p:nvPr/>
        </p:nvSpPr>
        <p:spPr>
          <a:xfrm>
            <a:off x="202034" y="1429544"/>
            <a:ext cx="6478552" cy="580312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Answer the questions below.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BF19E95-068E-93C2-5056-773ECEB64930}"/>
              </a:ext>
            </a:extLst>
          </p:cNvPr>
          <p:cNvGrpSpPr/>
          <p:nvPr/>
        </p:nvGrpSpPr>
        <p:grpSpPr>
          <a:xfrm>
            <a:off x="18029" y="9343447"/>
            <a:ext cx="543164" cy="547038"/>
            <a:chOff x="18029" y="9343447"/>
            <a:chExt cx="543164" cy="547038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43645ED-0B6A-7688-9CFD-B5F193C6F3B1}"/>
                </a:ext>
              </a:extLst>
            </p:cNvPr>
            <p:cNvSpPr/>
            <p:nvPr/>
          </p:nvSpPr>
          <p:spPr>
            <a:xfrm>
              <a:off x="18029" y="9343447"/>
              <a:ext cx="543164" cy="547038"/>
            </a:xfrm>
            <a:prstGeom prst="ellipse">
              <a:avLst/>
            </a:prstGeom>
            <a:solidFill>
              <a:srgbClr val="54C7CC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F3DDB280-05BC-13C6-7C33-13FE1193FD9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155356" y="9381617"/>
              <a:ext cx="263235" cy="499050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E2F822B-06C4-E331-B866-5E91D3FE76D4}"/>
                </a:ext>
              </a:extLst>
            </p:cNvPr>
            <p:cNvSpPr txBox="1"/>
            <p:nvPr/>
          </p:nvSpPr>
          <p:spPr>
            <a:xfrm>
              <a:off x="188913" y="9455891"/>
              <a:ext cx="1134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2</a:t>
              </a:r>
            </a:p>
          </p:txBody>
        </p:sp>
      </p:grp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07D4F8C9-C2E0-FE29-4191-E9F7D520746B}"/>
              </a:ext>
            </a:extLst>
          </p:cNvPr>
          <p:cNvSpPr/>
          <p:nvPr/>
        </p:nvSpPr>
        <p:spPr>
          <a:xfrm>
            <a:off x="188913" y="2141892"/>
            <a:ext cx="6478552" cy="7142094"/>
          </a:xfrm>
          <a:prstGeom prst="roundRect">
            <a:avLst>
              <a:gd name="adj" fmla="val 1754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AutoNum type="arabicPeriod"/>
            </a:pP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is igneous rock?</a:t>
            </a:r>
          </a:p>
          <a:p>
            <a:r>
              <a:rPr lang="en-US" sz="20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</a:t>
            </a:r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Font typeface="+mj-lt"/>
              <a:buAutoNum type="arabicPeriod" startAt="2"/>
            </a:pP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How is intrusive igneous rock formed?</a:t>
            </a:r>
          </a:p>
          <a:p>
            <a:r>
              <a:rPr lang="en-US" sz="20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n-US" sz="10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Example rock: </a:t>
            </a:r>
            <a:r>
              <a:rPr lang="en-US" sz="20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</a:t>
            </a:r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Font typeface="+mj-lt"/>
              <a:buAutoNum type="arabicPeriod" startAt="3"/>
            </a:pP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How is extrusive igneous rock formed?</a:t>
            </a:r>
          </a:p>
          <a:p>
            <a:r>
              <a:rPr lang="en-US" sz="20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n-US" sz="10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Example rock: </a:t>
            </a:r>
            <a:r>
              <a:rPr lang="en-US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</a:t>
            </a:r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8" name="Graphic 7" descr="Volcano with solid fill">
            <a:extLst>
              <a:ext uri="{FF2B5EF4-FFF2-40B4-BE49-F238E27FC236}">
                <a16:creationId xmlns:a16="http://schemas.microsoft.com/office/drawing/2014/main" id="{271DB579-02CE-B60D-3316-59A5372957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38800" y="8310986"/>
            <a:ext cx="1063844" cy="1063844"/>
          </a:xfrm>
          <a:prstGeom prst="rect">
            <a:avLst/>
          </a:prstGeom>
        </p:spPr>
      </p:pic>
      <p:pic>
        <p:nvPicPr>
          <p:cNvPr id="16" name="Graphic 15" descr="Stacked Rocks with solid fill">
            <a:extLst>
              <a:ext uri="{FF2B5EF4-FFF2-40B4-BE49-F238E27FC236}">
                <a16:creationId xmlns:a16="http://schemas.microsoft.com/office/drawing/2014/main" id="{670E533C-B461-F7A1-CCDA-81CF8497F60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5890" y="1274397"/>
            <a:ext cx="890606" cy="890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049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DE3E546-FDAA-5A40-4EBA-5EE94E03803F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7922FC-4E7F-AD07-B06C-AA7B1B7F2FCB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FAC7815A-BD4A-0D38-82FA-7E3386A0BD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02BA1913-C891-D244-8735-304621ADAD14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N22_34_01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852C0D-0E9F-2441-81D1-87A1F755D317}"/>
              </a:ext>
            </a:extLst>
          </p:cNvPr>
          <p:cNvSpPr txBox="1"/>
          <p:nvPr/>
        </p:nvSpPr>
        <p:spPr>
          <a:xfrm>
            <a:off x="1042997" y="215435"/>
            <a:ext cx="5637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the formation and properties of igneous rocks</a:t>
            </a: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4406A4E2-41B0-2F49-B3F5-E397904FB9A7}"/>
              </a:ext>
            </a:extLst>
          </p:cNvPr>
          <p:cNvSpPr/>
          <p:nvPr/>
        </p:nvSpPr>
        <p:spPr>
          <a:xfrm>
            <a:off x="202034" y="1429543"/>
            <a:ext cx="6478552" cy="627857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Answer the questions below.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07D4F8C9-C2E0-FE29-4191-E9F7D520746B}"/>
              </a:ext>
            </a:extLst>
          </p:cNvPr>
          <p:cNvSpPr/>
          <p:nvPr/>
        </p:nvSpPr>
        <p:spPr>
          <a:xfrm>
            <a:off x="188913" y="2140192"/>
            <a:ext cx="6478552" cy="7141795"/>
          </a:xfrm>
          <a:prstGeom prst="roundRect">
            <a:avLst>
              <a:gd name="adj" fmla="val 1754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AutoNum type="arabicPeriod"/>
            </a:pP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is igneous rock and how are intrusive igneous rocks different to extrusive igneous rocks?</a:t>
            </a:r>
          </a:p>
          <a:p>
            <a:r>
              <a:rPr lang="en-US" sz="20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</a:t>
            </a:r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Font typeface="+mj-lt"/>
              <a:buAutoNum type="arabicPeriod" startAt="2"/>
            </a:pP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How is intrusive igneous rock formed?</a:t>
            </a:r>
          </a:p>
          <a:p>
            <a:r>
              <a:rPr lang="en-US" sz="20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n-US" sz="10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Example rock: </a:t>
            </a:r>
            <a:r>
              <a:rPr lang="en-US" sz="20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</a:t>
            </a:r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Font typeface="+mj-lt"/>
              <a:buAutoNum type="arabicPeriod" startAt="3"/>
            </a:pP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How is extrusive igneous rock formed?</a:t>
            </a:r>
          </a:p>
          <a:p>
            <a:r>
              <a:rPr lang="en-US" sz="20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n-US" sz="10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Example rock: </a:t>
            </a:r>
            <a:r>
              <a:rPr lang="en-US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</a:t>
            </a:r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14" name="Graphic 13" descr="Volcano with solid fill">
            <a:extLst>
              <a:ext uri="{FF2B5EF4-FFF2-40B4-BE49-F238E27FC236}">
                <a16:creationId xmlns:a16="http://schemas.microsoft.com/office/drawing/2014/main" id="{0948B055-55E9-E8CD-47C1-700F9414CB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16742" y="8292592"/>
            <a:ext cx="1063844" cy="1063844"/>
          </a:xfrm>
          <a:prstGeom prst="rect">
            <a:avLst/>
          </a:prstGeom>
        </p:spPr>
      </p:pic>
      <p:pic>
        <p:nvPicPr>
          <p:cNvPr id="15" name="Graphic 14" descr="Stacked Rocks with solid fill">
            <a:extLst>
              <a:ext uri="{FF2B5EF4-FFF2-40B4-BE49-F238E27FC236}">
                <a16:creationId xmlns:a16="http://schemas.microsoft.com/office/drawing/2014/main" id="{501C3DD4-E9FC-CCB0-D32B-E503DC19C64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6442" y="1290193"/>
            <a:ext cx="906555" cy="906555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D2632B0B-BDCA-177D-A0B3-789F7B09028D}"/>
              </a:ext>
            </a:extLst>
          </p:cNvPr>
          <p:cNvSpPr/>
          <p:nvPr/>
        </p:nvSpPr>
        <p:spPr>
          <a:xfrm>
            <a:off x="18029" y="9343447"/>
            <a:ext cx="543164" cy="547038"/>
          </a:xfrm>
          <a:prstGeom prst="ellipse">
            <a:avLst/>
          </a:prstGeom>
          <a:solidFill>
            <a:srgbClr val="54C7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BF7523E-3D2B-3C64-B33A-C70890093B7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H="1">
            <a:off x="155356" y="9381617"/>
            <a:ext cx="263235" cy="49905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82CCACE7-B185-ABDE-3D92-858E5556E528}"/>
              </a:ext>
            </a:extLst>
          </p:cNvPr>
          <p:cNvSpPr txBox="1"/>
          <p:nvPr/>
        </p:nvSpPr>
        <p:spPr>
          <a:xfrm>
            <a:off x="188913" y="9455891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322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3765</TotalTime>
  <Words>125</Words>
  <Application>Microsoft Office PowerPoint</Application>
  <PresentationFormat>A4 Paper (210x297 mm)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58</cp:revision>
  <cp:lastPrinted>2022-07-08T20:17:44Z</cp:lastPrinted>
  <dcterms:created xsi:type="dcterms:W3CDTF">2022-04-04T08:08:59Z</dcterms:created>
  <dcterms:modified xsi:type="dcterms:W3CDTF">2022-08-26T13:04:22Z</dcterms:modified>
</cp:coreProperties>
</file>